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84" r:id="rId6"/>
    <p:sldId id="306" r:id="rId7"/>
    <p:sldId id="283" r:id="rId8"/>
    <p:sldId id="261" r:id="rId9"/>
    <p:sldId id="262" r:id="rId10"/>
    <p:sldId id="263" r:id="rId11"/>
    <p:sldId id="264" r:id="rId12"/>
    <p:sldId id="304" r:id="rId13"/>
    <p:sldId id="265" r:id="rId14"/>
    <p:sldId id="285" r:id="rId15"/>
    <p:sldId id="295" r:id="rId16"/>
    <p:sldId id="286" r:id="rId17"/>
    <p:sldId id="300" r:id="rId18"/>
    <p:sldId id="287" r:id="rId19"/>
    <p:sldId id="301" r:id="rId20"/>
    <p:sldId id="288" r:id="rId21"/>
    <p:sldId id="302" r:id="rId22"/>
    <p:sldId id="289" r:id="rId23"/>
    <p:sldId id="303" r:id="rId24"/>
    <p:sldId id="280" r:id="rId25"/>
    <p:sldId id="305" r:id="rId2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7C80"/>
    <a:srgbClr val="FFCCCC"/>
    <a:srgbClr val="FF9999"/>
    <a:srgbClr val="93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94660"/>
  </p:normalViewPr>
  <p:slideViewPr>
    <p:cSldViewPr>
      <p:cViewPr varScale="1">
        <p:scale>
          <a:sx n="70" d="100"/>
          <a:sy n="70" d="100"/>
        </p:scale>
        <p:origin x="12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57535-E486-460C-AB6F-C4D184CD77EE}" type="doc">
      <dgm:prSet loTypeId="urn:microsoft.com/office/officeart/2005/8/layout/chevron1" loCatId="process" qsTypeId="urn:microsoft.com/office/officeart/2005/8/quickstyle/simple2" qsCatId="simple" csTypeId="urn:microsoft.com/office/officeart/2005/8/colors/colorful2" csCatId="colorful" phldr="1"/>
      <dgm:spPr/>
    </dgm:pt>
    <dgm:pt modelId="{7E89ACF1-2F5F-4D87-939A-5EBBE94948FA}">
      <dgm:prSet phldrT="[Texto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20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ndara" pitchFamily="34" charset="0"/>
            </a:rPr>
            <a:t>Términos mitológicos religiosos</a:t>
          </a:r>
          <a:endParaRPr lang="es-CL" sz="2000" dirty="0">
            <a:ln>
              <a:solidFill>
                <a:sysClr val="windowText" lastClr="000000"/>
              </a:solidFill>
            </a:ln>
            <a:solidFill>
              <a:srgbClr val="FF0000"/>
            </a:solidFill>
            <a:latin typeface="Candara" pitchFamily="34" charset="0"/>
          </a:endParaRPr>
        </a:p>
      </dgm:t>
    </dgm:pt>
    <dgm:pt modelId="{2F0CBE2F-2BA0-4D8E-9F8C-3E3AC1B38B2D}" type="parTrans" cxnId="{8C19BE16-53B0-4372-AA9B-33719A5B52E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1EB0C84-3A47-4DCE-BFD1-7A16A1EFBAB8}" type="sibTrans" cxnId="{8C19BE16-53B0-4372-AA9B-33719A5B52E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C728D82-C68E-4FC8-BA46-D925D94DACA3}">
      <dgm:prSet phldrT="[Texto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20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ndara" pitchFamily="34" charset="0"/>
            </a:rPr>
            <a:t>Base biológica médica</a:t>
          </a:r>
          <a:endParaRPr lang="es-CL" sz="2000" dirty="0">
            <a:ln>
              <a:solidFill>
                <a:sysClr val="windowText" lastClr="000000"/>
              </a:solidFill>
            </a:ln>
            <a:solidFill>
              <a:srgbClr val="FF0000"/>
            </a:solidFill>
            <a:latin typeface="Candara" pitchFamily="34" charset="0"/>
          </a:endParaRPr>
        </a:p>
      </dgm:t>
    </dgm:pt>
    <dgm:pt modelId="{416FEC9C-7264-4979-A1C8-A232DBAC8A63}" type="parTrans" cxnId="{4FC1AE88-76B4-40FD-9D19-0A18542B550D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D283458-D24B-4214-8574-9B394AA39764}" type="sibTrans" cxnId="{4FC1AE88-76B4-40FD-9D19-0A18542B550D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0998755D-C870-4C61-AEDA-6465595B4F6F}">
      <dgm:prSet phldrT="[Texto]" custT="1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28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andara" pitchFamily="34" charset="0"/>
            </a:rPr>
            <a:t>Enfoque social</a:t>
          </a:r>
          <a:endParaRPr lang="es-CL" sz="2800" dirty="0">
            <a:ln>
              <a:solidFill>
                <a:schemeClr val="tx1"/>
              </a:solidFill>
            </a:ln>
            <a:solidFill>
              <a:srgbClr val="FF0000"/>
            </a:solidFill>
            <a:latin typeface="Candara" pitchFamily="34" charset="0"/>
          </a:endParaRPr>
        </a:p>
      </dgm:t>
    </dgm:pt>
    <dgm:pt modelId="{63CD8786-C22A-4C84-B583-D5FEF9523143}" type="parTrans" cxnId="{811E8D98-A02D-424D-8152-FDD82AE5DA33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5F847EE5-57FE-4A28-98BF-FB4177F35B50}" type="sibTrans" cxnId="{811E8D98-A02D-424D-8152-FDD82AE5DA33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6B16E51E-5959-4707-99D2-5068DB019CC9}" type="pres">
      <dgm:prSet presAssocID="{7AE57535-E486-460C-AB6F-C4D184CD77EE}" presName="Name0" presStyleCnt="0">
        <dgm:presLayoutVars>
          <dgm:dir/>
          <dgm:animLvl val="lvl"/>
          <dgm:resizeHandles val="exact"/>
        </dgm:presLayoutVars>
      </dgm:prSet>
      <dgm:spPr/>
    </dgm:pt>
    <dgm:pt modelId="{5612B382-E9A4-4BAC-ADA0-3A281826A9F9}" type="pres">
      <dgm:prSet presAssocID="{7E89ACF1-2F5F-4D87-939A-5EBBE94948F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0A6A457-8581-49E2-B1B9-352007EBB5DF}" type="pres">
      <dgm:prSet presAssocID="{B1EB0C84-3A47-4DCE-BFD1-7A16A1EFBAB8}" presName="parTxOnlySpace" presStyleCnt="0"/>
      <dgm:spPr/>
    </dgm:pt>
    <dgm:pt modelId="{D3E7D52C-C7D0-40BE-A794-CB8DFD600E76}" type="pres">
      <dgm:prSet presAssocID="{7C728D82-C68E-4FC8-BA46-D925D94DACA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36100F7-6949-44CE-A54B-D42ACB84F71E}" type="pres">
      <dgm:prSet presAssocID="{BD283458-D24B-4214-8574-9B394AA39764}" presName="parTxOnlySpace" presStyleCnt="0"/>
      <dgm:spPr/>
    </dgm:pt>
    <dgm:pt modelId="{4EC5BC90-165A-4214-9C51-9B3464186C2D}" type="pres">
      <dgm:prSet presAssocID="{0998755D-C870-4C61-AEDA-6465595B4F6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3BB7A2F-3731-4F0C-B9C8-0B3A7365BEFD}" type="presOf" srcId="{7C728D82-C68E-4FC8-BA46-D925D94DACA3}" destId="{D3E7D52C-C7D0-40BE-A794-CB8DFD600E76}" srcOrd="0" destOrd="0" presId="urn:microsoft.com/office/officeart/2005/8/layout/chevron1"/>
    <dgm:cxn modelId="{49901523-9966-441E-8372-BB76AA80E094}" type="presOf" srcId="{7AE57535-E486-460C-AB6F-C4D184CD77EE}" destId="{6B16E51E-5959-4707-99D2-5068DB019CC9}" srcOrd="0" destOrd="0" presId="urn:microsoft.com/office/officeart/2005/8/layout/chevron1"/>
    <dgm:cxn modelId="{8C19BE16-53B0-4372-AA9B-33719A5B52EA}" srcId="{7AE57535-E486-460C-AB6F-C4D184CD77EE}" destId="{7E89ACF1-2F5F-4D87-939A-5EBBE94948FA}" srcOrd="0" destOrd="0" parTransId="{2F0CBE2F-2BA0-4D8E-9F8C-3E3AC1B38B2D}" sibTransId="{B1EB0C84-3A47-4DCE-BFD1-7A16A1EFBAB8}"/>
    <dgm:cxn modelId="{2EB2A81F-3DDF-428B-BD0B-AEF28953DA4C}" type="presOf" srcId="{0998755D-C870-4C61-AEDA-6465595B4F6F}" destId="{4EC5BC90-165A-4214-9C51-9B3464186C2D}" srcOrd="0" destOrd="0" presId="urn:microsoft.com/office/officeart/2005/8/layout/chevron1"/>
    <dgm:cxn modelId="{4FC1AE88-76B4-40FD-9D19-0A18542B550D}" srcId="{7AE57535-E486-460C-AB6F-C4D184CD77EE}" destId="{7C728D82-C68E-4FC8-BA46-D925D94DACA3}" srcOrd="1" destOrd="0" parTransId="{416FEC9C-7264-4979-A1C8-A232DBAC8A63}" sibTransId="{BD283458-D24B-4214-8574-9B394AA39764}"/>
    <dgm:cxn modelId="{811E8D98-A02D-424D-8152-FDD82AE5DA33}" srcId="{7AE57535-E486-460C-AB6F-C4D184CD77EE}" destId="{0998755D-C870-4C61-AEDA-6465595B4F6F}" srcOrd="2" destOrd="0" parTransId="{63CD8786-C22A-4C84-B583-D5FEF9523143}" sibTransId="{5F847EE5-57FE-4A28-98BF-FB4177F35B50}"/>
    <dgm:cxn modelId="{43DE5A6C-8F3A-447C-9054-0DF0A4FA49D9}" type="presOf" srcId="{7E89ACF1-2F5F-4D87-939A-5EBBE94948FA}" destId="{5612B382-E9A4-4BAC-ADA0-3A281826A9F9}" srcOrd="0" destOrd="0" presId="urn:microsoft.com/office/officeart/2005/8/layout/chevron1"/>
    <dgm:cxn modelId="{15024B08-9A7E-44B9-93D0-53299B21975A}" type="presParOf" srcId="{6B16E51E-5959-4707-99D2-5068DB019CC9}" destId="{5612B382-E9A4-4BAC-ADA0-3A281826A9F9}" srcOrd="0" destOrd="0" presId="urn:microsoft.com/office/officeart/2005/8/layout/chevron1"/>
    <dgm:cxn modelId="{EEC40D95-6FA9-4CA1-89BA-F1BBBCA1BB96}" type="presParOf" srcId="{6B16E51E-5959-4707-99D2-5068DB019CC9}" destId="{90A6A457-8581-49E2-B1B9-352007EBB5DF}" srcOrd="1" destOrd="0" presId="urn:microsoft.com/office/officeart/2005/8/layout/chevron1"/>
    <dgm:cxn modelId="{684322A8-FBD4-40F8-BF58-21B7D2BBAA73}" type="presParOf" srcId="{6B16E51E-5959-4707-99D2-5068DB019CC9}" destId="{D3E7D52C-C7D0-40BE-A794-CB8DFD600E76}" srcOrd="2" destOrd="0" presId="urn:microsoft.com/office/officeart/2005/8/layout/chevron1"/>
    <dgm:cxn modelId="{90542A68-2017-4476-AA73-B9CF8E281D88}" type="presParOf" srcId="{6B16E51E-5959-4707-99D2-5068DB019CC9}" destId="{E36100F7-6949-44CE-A54B-D42ACB84F71E}" srcOrd="3" destOrd="0" presId="urn:microsoft.com/office/officeart/2005/8/layout/chevron1"/>
    <dgm:cxn modelId="{E23AFF0D-ADBB-4B12-8EA3-FFF6057DF9AD}" type="presParOf" srcId="{6B16E51E-5959-4707-99D2-5068DB019CC9}" destId="{4EC5BC90-165A-4214-9C51-9B3464186C2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702AA2-4CE9-429E-B3C0-6C708B7FD67A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8F3FCE8-64E8-4125-992F-E9EC5AC5B0E2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Salud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620EE429-6E47-4F29-A7ED-C5A5476B6352}" type="parTrans" cxnId="{F20D1E70-AB38-4437-A9C6-ED8362030BF9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9F56998F-A8BD-4855-9A94-BA2699399AA7}" type="sibTrans" cxnId="{F20D1E70-AB38-4437-A9C6-ED8362030BF9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E874CB2-0344-450C-9BF7-DC75D1A6662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Promoción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DCAB6338-7636-4F23-A372-2C04693FF0D9}" type="parTrans" cxnId="{54AEFD5D-0068-41BD-BF21-46761B082A26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210394CD-1961-43A1-A9FF-6BB0BC005D27}" type="sibTrans" cxnId="{54AEFD5D-0068-41BD-BF21-46761B082A2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186A5706-6D83-4F79-BCD7-C5EA1DBE89A5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Prevención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F96FCA07-52DF-4735-A574-EF4AE2C5ED6C}" type="parTrans" cxnId="{A3991207-DAD8-45F0-A4E1-16F3D4E09494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E1EF334D-4724-4900-AC11-196F6C27FA86}" type="sibTrans" cxnId="{A3991207-DAD8-45F0-A4E1-16F3D4E09494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14A7E48-A3E8-486B-BAA2-FFB8D69057F8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Educación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C09849C6-D187-4EFC-9622-A1F13BCED45C}" type="parTrans" cxnId="{31A09AEB-9E00-4748-A6D7-6862CBB06192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3F0CC67F-BE08-4AEF-BDD4-8627EA6AFBFE}" type="sibTrans" cxnId="{31A09AEB-9E00-4748-A6D7-6862CBB06192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2CF58B01-B6BA-4314-B33B-EC8E90CAD961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Infancia Temprana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B7F388F9-CF6C-4D80-8D75-DFE9EE929947}" type="parTrans" cxnId="{1AD28FDF-B087-4280-A7E5-34787A6C1948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6DEF982A-0D7C-4BD2-966D-6C260CAF30AB}" type="sibTrans" cxnId="{1AD28FDF-B087-4280-A7E5-34787A6C1948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60BA6F4E-E85C-434A-84ED-1ECCD7DFE0FA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Primaria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BAE730C7-D149-44A1-B0ED-23E2A5A4D898}" type="parTrans" cxnId="{30F4649C-E22C-4BB4-B3F1-F6C0BD108D25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E96522F8-5163-4E6A-BB10-6AFAC6D29C4C}" type="sibTrans" cxnId="{30F4649C-E22C-4BB4-B3F1-F6C0BD108D25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12BE5CB-18ED-404B-83C1-5FA64E86DB4E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Subsistencia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D390D847-2A1D-4F91-B6A9-67A52DAE4526}" type="parTrans" cxnId="{BAB8061D-3040-462F-AC3B-68A3D2B10880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6E2942F0-CDD7-4371-92B1-E2A3C0D01B55}" type="sibTrans" cxnId="{BAB8061D-3040-462F-AC3B-68A3D2B10880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F8CA048-8F5D-433E-B732-A79476F5A775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Social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B295DE2B-3410-4323-B089-E03D653F76D9}" type="parTrans" cxnId="{B60770C3-2213-4712-AE5A-485D1358A2D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C60D34E-27F7-4AE4-82AA-CB671FC33C3F}" type="sibTrans" cxnId="{B60770C3-2213-4712-AE5A-485D1358A2D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C47A34DF-2B3C-47B3-AEDD-A3747C4E916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Trabajo remunerado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B0912022-FBEC-488B-B9E2-BCAD3EE2D94C}" type="parTrans" cxnId="{251DCFD3-58BC-4153-9A4D-34CA3788EAFB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70F67D9-6EA2-4FE1-9B38-8D1E47EE1D54}" type="sibTrans" cxnId="{251DCFD3-58BC-4153-9A4D-34CA3788EAFB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2B3EECA-0C0A-4BF9-87AF-743D2F38C1A5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Servicios financieros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81AAEA7E-6217-4FDB-8741-E62B3C11C82B}" type="parTrans" cxnId="{85826D38-E2AD-4566-9B90-08A9EBA39C7A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4927F750-7501-4DBF-8A1A-193A5D58D38D}" type="sibTrans" cxnId="{85826D38-E2AD-4566-9B90-08A9EBA39C7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3B2E8997-ABF8-49BF-88C7-B70430B6C71A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Fortalecimiento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ECD25A74-B44E-4516-A2E2-3DF4F005C671}" type="parTrans" cxnId="{A40D447C-FA2A-4C16-8D3A-962646BD37DF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162DF63B-32E1-4BEF-8B8A-901DA780F514}" type="sibTrans" cxnId="{A40D447C-FA2A-4C16-8D3A-962646BD37DF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27B943CB-96BB-4E5E-B6EB-DF868460D164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Rehabilitación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9E6DA5D1-897D-4D66-8376-799A30A0BFA1}" type="parTrans" cxnId="{265F4089-37E7-4041-AE22-C33F4D3A5ABA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96A901A-9B7C-46DF-8C29-4AFF1CFE8952}" type="sibTrans" cxnId="{265F4089-37E7-4041-AE22-C33F4D3A5AB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21F4980C-3326-4F0C-9B13-FC060CB8E24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Atención Médica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3FF82430-66EB-4E93-82D0-490FA3566BAF}" type="parTrans" cxnId="{3BF97B26-A921-4E0B-A670-9BBCBE76DDFD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A734104B-FEBC-492B-8FEB-D63BD05EBC6F}" type="sibTrans" cxnId="{3BF97B26-A921-4E0B-A670-9BBCBE76DDFD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0F484FC7-FF10-4488-8CC8-D69C22BF6FFE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No formal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220E5102-C579-4D38-8076-0C949CC89EA1}" type="parTrans" cxnId="{A3FBE6FE-1083-4656-8420-BA7B660E53FD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F5E3E240-D3C1-4744-9B5F-5340AA522B17}" type="sibTrans" cxnId="{A3FBE6FE-1083-4656-8420-BA7B660E53FD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1BEA9AD-3943-40FC-B92C-B56B4515294C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Secundaria y Superior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48235E8D-D061-48C4-91C5-C2FECF3CB20D}" type="parTrans" cxnId="{8DF318CB-F0AA-4399-8B0B-B33A52DD6D7B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F1BBDFAE-C020-4B0F-8563-77ABC2AD33D8}" type="sibTrans" cxnId="{8DF318CB-F0AA-4399-8B0B-B33A52DD6D7B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C7BEAA4-EE67-4ECD-BA4E-B600500C5D58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Desarrollo de destrezas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485C3A48-65A8-48C8-917B-BD5D18689CCE}" type="parTrans" cxnId="{CD3DB2F2-6C82-43B8-9CC4-2FD88F4779A4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D68E5B14-5DD9-4411-9719-423EB7A33F94}" type="sibTrans" cxnId="{CD3DB2F2-6C82-43B8-9CC4-2FD88F4779A4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9E2E92B8-5334-4787-B464-4597A56FC02E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Trabajo por cuenta propia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77F26222-092E-4AEA-8727-E7E3E3F26ECA}" type="parTrans" cxnId="{FD558B4A-73AF-48C6-BB2F-17395699944A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C87F9D0-A6F2-4A7D-A8D5-E5B8662F7672}" type="sibTrans" cxnId="{FD558B4A-73AF-48C6-BB2F-17395699944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5EDC549-ADD9-49D7-A817-0D493567B6C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Recreación, ocio y deportes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D36FE503-075E-4335-98C1-0B70A811C85E}" type="parTrans" cxnId="{6DA9692A-5883-4542-9A46-1C3015872231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B73A907E-F14D-4201-B468-984180F95439}" type="sibTrans" cxnId="{6DA9692A-5883-4542-9A46-1C3015872231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0918CE1-648E-4989-A263-F64962D056F1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Asistencia personal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DE0143DB-2E0D-4DAD-A58E-A55B69ED142E}" type="parTrans" cxnId="{02B75E8A-A955-4D96-BB2E-FA9E5179DB56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D054AC9E-82CD-431E-91F5-D666DA1D1F7D}" type="sibTrans" cxnId="{02B75E8A-A955-4D96-BB2E-FA9E5179DB5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5194E2F-A5DF-4CDF-BD01-5043E1673952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Relaciones, matrimonio y familia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B9582E34-B4A6-4692-9B86-29A53912B63C}" type="parTrans" cxnId="{6ADBB6A6-E201-49A6-BEFC-C506DA38F3F0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C733391F-0F3B-4917-AF87-E3608103E0D1}" type="sibTrans" cxnId="{6ADBB6A6-E201-49A6-BEFC-C506DA38F3F0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BA47106-6565-4B6A-B9FC-43823C797C55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Cultura y artes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933BBE3-0549-435A-912C-C3AF7140E689}" type="parTrans" cxnId="{AFDA65FE-7E17-4DE4-A2AC-75377484339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14E356D0-2AEA-459F-A75B-AB52726BEC59}" type="sibTrans" cxnId="{AFDA65FE-7E17-4DE4-A2AC-75377484339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F2A489BB-B163-41A2-B9E0-03A1801D41A6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Grupos de autoayuda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650281F-EA02-459B-AAF7-61E4F454C5C0}" type="parTrans" cxnId="{FC02C22F-CDEE-448D-9E00-D1F1FBF54E73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EC06557E-5479-4CDC-943F-D72962D5D4F9}" type="sibTrans" cxnId="{FC02C22F-CDEE-448D-9E00-D1F1FBF54E73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4948AB56-90CD-47B5-AB63-79B7C22C9F2B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Defensa y comunicación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AA376B2D-1311-4389-9EAD-51996127B8D8}" type="parTrans" cxnId="{CCBDE5E5-EEE5-44FF-A24E-CCED625EAEE6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CD235C59-5853-4492-B0B3-A6EA479A0360}" type="sibTrans" cxnId="{CCBDE5E5-EEE5-44FF-A24E-CCED625EAEE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93DCED89-1684-44F3-8483-703A9F5C964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Movilización Comunal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1AD2B05-28E7-468C-A5A9-97AEB3309C32}" type="parTrans" cxnId="{F4C8CE57-8542-43FA-AF3D-7A0FAE062799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B67210BF-7463-406E-9444-2320E44D2C18}" type="sibTrans" cxnId="{F4C8CE57-8542-43FA-AF3D-7A0FAE062799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D9708679-01D3-4114-A7E7-1F02C72E8EF3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Participación Política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6ADD57CB-A58E-4E95-99D7-D27FDDE3957E}" type="parTrans" cxnId="{7D7C565A-1223-4E71-A483-08B1F1B19566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F7F02D5D-9BED-4633-9D2E-46AB088FA7BB}" type="sibTrans" cxnId="{7D7C565A-1223-4E71-A483-08B1F1B1956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173514EF-39A3-4A68-8F3A-4BAA0445BBC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Dispositivos de asistencia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47DE9659-100C-4531-9016-3C2CBB02A85E}" type="parTrans" cxnId="{8D1CC2CB-3A1B-4CC6-8FF7-6C40D128C755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8B06DC89-9BC3-444F-86ED-372ABB095E94}" type="sibTrans" cxnId="{8D1CC2CB-3A1B-4CC6-8FF7-6C40D128C755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323CCBFC-AF9B-4D11-81CC-BD16417B106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Aprendizaje de toda la vida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B63D1BDE-3418-4C55-9D9E-B28DF23EF706}" type="parTrans" cxnId="{566EABD0-CB1A-4529-9817-F4DA32C75918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C29C90C-9195-44A3-9A6A-980B18101445}" type="sibTrans" cxnId="{566EABD0-CB1A-4529-9817-F4DA32C75918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8517784F-6F85-4213-8B7F-3C7ADFB8BEFA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Protección social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D921D08E-9149-422F-B5E5-2508D491AF36}" type="parTrans" cxnId="{E9C9AE2B-66F3-42DA-8E2B-53E056713041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936420B8-2A09-42AE-AF85-D73607342060}" type="sibTrans" cxnId="{E9C9AE2B-66F3-42DA-8E2B-53E056713041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5BF4C8D1-3376-4FEB-8AE7-06166BDE62C7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Justicia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6DC3657E-51A6-4D92-A57A-CA6C6B361B6E}" type="parTrans" cxnId="{14AF94F9-E549-4DAA-A2D3-9BAFF64C29F5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082C0D11-8427-4F73-8949-AD5A3A8D7438}" type="sibTrans" cxnId="{14AF94F9-E549-4DAA-A2D3-9BAFF64C29F5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1983D40-F5EA-4474-8EC1-35FB6DC7346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Organización de PcD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144EADC2-8616-43D3-8702-CE848A799A65}" type="parTrans" cxnId="{38B6640E-C5C1-410E-851C-9C26E2435FB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0F68AA86-5FAA-4132-986A-269B1A5164D0}" type="sibTrans" cxnId="{38B6640E-C5C1-410E-851C-9C26E2435FB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8E4B1D6A-0F50-4D88-918E-4EB469C2EC1E}" type="pres">
      <dgm:prSet presAssocID="{93702AA2-4CE9-429E-B3C0-6C708B7FD6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A4A0D669-4404-428A-AE06-68EFD2F582BC}" type="pres">
      <dgm:prSet presAssocID="{38F3FCE8-64E8-4125-992F-E9EC5AC5B0E2}" presName="root" presStyleCnt="0"/>
      <dgm:spPr/>
    </dgm:pt>
    <dgm:pt modelId="{FBA604CC-49E4-4A8B-B1C9-AE1E3AEB7DF8}" type="pres">
      <dgm:prSet presAssocID="{38F3FCE8-64E8-4125-992F-E9EC5AC5B0E2}" presName="rootComposite" presStyleCnt="0"/>
      <dgm:spPr/>
    </dgm:pt>
    <dgm:pt modelId="{8CB3D4E0-8831-478C-B9F0-2A23E61B288E}" type="pres">
      <dgm:prSet presAssocID="{38F3FCE8-64E8-4125-992F-E9EC5AC5B0E2}" presName="rootText" presStyleLbl="node1" presStyleIdx="0" presStyleCnt="5"/>
      <dgm:spPr/>
      <dgm:t>
        <a:bodyPr/>
        <a:lstStyle/>
        <a:p>
          <a:endParaRPr lang="es-CL"/>
        </a:p>
      </dgm:t>
    </dgm:pt>
    <dgm:pt modelId="{CCA4CF3C-B03F-46D6-A774-DC97926EEFE0}" type="pres">
      <dgm:prSet presAssocID="{38F3FCE8-64E8-4125-992F-E9EC5AC5B0E2}" presName="rootConnector" presStyleLbl="node1" presStyleIdx="0" presStyleCnt="5"/>
      <dgm:spPr/>
      <dgm:t>
        <a:bodyPr/>
        <a:lstStyle/>
        <a:p>
          <a:endParaRPr lang="es-CL"/>
        </a:p>
      </dgm:t>
    </dgm:pt>
    <dgm:pt modelId="{CE5AE371-49BA-4B7F-B969-E668E649EAB0}" type="pres">
      <dgm:prSet presAssocID="{38F3FCE8-64E8-4125-992F-E9EC5AC5B0E2}" presName="childShape" presStyleCnt="0"/>
      <dgm:spPr/>
    </dgm:pt>
    <dgm:pt modelId="{5818004D-F265-4A77-A5CF-41670A5F844C}" type="pres">
      <dgm:prSet presAssocID="{DCAB6338-7636-4F23-A372-2C04693FF0D9}" presName="Name13" presStyleLbl="parChTrans1D2" presStyleIdx="0" presStyleCnt="25"/>
      <dgm:spPr/>
      <dgm:t>
        <a:bodyPr/>
        <a:lstStyle/>
        <a:p>
          <a:endParaRPr lang="es-CL"/>
        </a:p>
      </dgm:t>
    </dgm:pt>
    <dgm:pt modelId="{13D06294-E4DA-45BA-B66A-F65287EE7C51}" type="pres">
      <dgm:prSet presAssocID="{7E874CB2-0344-450C-9BF7-DC75D1A6662F}" presName="childText" presStyleLbl="bgAcc1" presStyleIdx="0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A5B4985-91F2-45D0-8BB0-29E94759A444}" type="pres">
      <dgm:prSet presAssocID="{F96FCA07-52DF-4735-A574-EF4AE2C5ED6C}" presName="Name13" presStyleLbl="parChTrans1D2" presStyleIdx="1" presStyleCnt="25"/>
      <dgm:spPr/>
      <dgm:t>
        <a:bodyPr/>
        <a:lstStyle/>
        <a:p>
          <a:endParaRPr lang="es-CL"/>
        </a:p>
      </dgm:t>
    </dgm:pt>
    <dgm:pt modelId="{F623D1DF-768A-4F3F-AF91-8FD692E060AB}" type="pres">
      <dgm:prSet presAssocID="{186A5706-6D83-4F79-BCD7-C5EA1DBE89A5}" presName="childText" presStyleLbl="bgAcc1" presStyleIdx="1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0D40DF-0912-403A-8E2D-5BEEA26666CB}" type="pres">
      <dgm:prSet presAssocID="{3FF82430-66EB-4E93-82D0-490FA3566BAF}" presName="Name13" presStyleLbl="parChTrans1D2" presStyleIdx="2" presStyleCnt="25"/>
      <dgm:spPr/>
      <dgm:t>
        <a:bodyPr/>
        <a:lstStyle/>
        <a:p>
          <a:endParaRPr lang="es-CL"/>
        </a:p>
      </dgm:t>
    </dgm:pt>
    <dgm:pt modelId="{64F80956-45D4-474E-9040-05C6AB61F433}" type="pres">
      <dgm:prSet presAssocID="{21F4980C-3326-4F0C-9B13-FC060CB8E249}" presName="childText" presStyleLbl="bgAcc1" presStyleIdx="2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BD85390-EDAA-4C84-8989-9DCBA285C17D}" type="pres">
      <dgm:prSet presAssocID="{9E6DA5D1-897D-4D66-8376-799A30A0BFA1}" presName="Name13" presStyleLbl="parChTrans1D2" presStyleIdx="3" presStyleCnt="25"/>
      <dgm:spPr/>
      <dgm:t>
        <a:bodyPr/>
        <a:lstStyle/>
        <a:p>
          <a:endParaRPr lang="es-CL"/>
        </a:p>
      </dgm:t>
    </dgm:pt>
    <dgm:pt modelId="{86B50B31-F2D5-4368-B5DC-DB44C3159A49}" type="pres">
      <dgm:prSet presAssocID="{27B943CB-96BB-4E5E-B6EB-DF868460D164}" presName="childText" presStyleLbl="bgAcc1" presStyleIdx="3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4A178CD-C5E8-4E61-A19F-2A1E6394AFD3}" type="pres">
      <dgm:prSet presAssocID="{47DE9659-100C-4531-9016-3C2CBB02A85E}" presName="Name13" presStyleLbl="parChTrans1D2" presStyleIdx="4" presStyleCnt="25"/>
      <dgm:spPr/>
      <dgm:t>
        <a:bodyPr/>
        <a:lstStyle/>
        <a:p>
          <a:endParaRPr lang="es-CL"/>
        </a:p>
      </dgm:t>
    </dgm:pt>
    <dgm:pt modelId="{5B9DDF3D-3328-435B-B4FD-17277CAEBDBB}" type="pres">
      <dgm:prSet presAssocID="{173514EF-39A3-4A68-8F3A-4BAA0445BBCF}" presName="childText" presStyleLbl="bgAcc1" presStyleIdx="4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4E1DDCA-18B9-4CE2-B143-3C1190FA4ABD}" type="pres">
      <dgm:prSet presAssocID="{714A7E48-A3E8-486B-BAA2-FFB8D69057F8}" presName="root" presStyleCnt="0"/>
      <dgm:spPr/>
    </dgm:pt>
    <dgm:pt modelId="{E6F3E821-4FED-4499-97CE-2D86BDFFE454}" type="pres">
      <dgm:prSet presAssocID="{714A7E48-A3E8-486B-BAA2-FFB8D69057F8}" presName="rootComposite" presStyleCnt="0"/>
      <dgm:spPr/>
    </dgm:pt>
    <dgm:pt modelId="{21BD0AC3-F74F-478C-B346-0710CF0A5B10}" type="pres">
      <dgm:prSet presAssocID="{714A7E48-A3E8-486B-BAA2-FFB8D69057F8}" presName="rootText" presStyleLbl="node1" presStyleIdx="1" presStyleCnt="5"/>
      <dgm:spPr/>
      <dgm:t>
        <a:bodyPr/>
        <a:lstStyle/>
        <a:p>
          <a:endParaRPr lang="es-CL"/>
        </a:p>
      </dgm:t>
    </dgm:pt>
    <dgm:pt modelId="{FBDD9C08-48AC-4344-8375-012C15F6BEFB}" type="pres">
      <dgm:prSet presAssocID="{714A7E48-A3E8-486B-BAA2-FFB8D69057F8}" presName="rootConnector" presStyleLbl="node1" presStyleIdx="1" presStyleCnt="5"/>
      <dgm:spPr/>
      <dgm:t>
        <a:bodyPr/>
        <a:lstStyle/>
        <a:p>
          <a:endParaRPr lang="es-CL"/>
        </a:p>
      </dgm:t>
    </dgm:pt>
    <dgm:pt modelId="{420AE064-9B32-4069-9041-FADEC2048BD9}" type="pres">
      <dgm:prSet presAssocID="{714A7E48-A3E8-486B-BAA2-FFB8D69057F8}" presName="childShape" presStyleCnt="0"/>
      <dgm:spPr/>
    </dgm:pt>
    <dgm:pt modelId="{75B66E0E-BDF5-451C-AB87-B9A59B0F3A87}" type="pres">
      <dgm:prSet presAssocID="{B7F388F9-CF6C-4D80-8D75-DFE9EE929947}" presName="Name13" presStyleLbl="parChTrans1D2" presStyleIdx="5" presStyleCnt="25"/>
      <dgm:spPr/>
      <dgm:t>
        <a:bodyPr/>
        <a:lstStyle/>
        <a:p>
          <a:endParaRPr lang="es-CL"/>
        </a:p>
      </dgm:t>
    </dgm:pt>
    <dgm:pt modelId="{F71DCA9C-7753-44C7-8BD8-EC93E52F8AC1}" type="pres">
      <dgm:prSet presAssocID="{2CF58B01-B6BA-4314-B33B-EC8E90CAD961}" presName="childText" presStyleLbl="bgAcc1" presStyleIdx="5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6BD5862-0DBC-4895-BBB6-FD6660F197F1}" type="pres">
      <dgm:prSet presAssocID="{BAE730C7-D149-44A1-B0ED-23E2A5A4D898}" presName="Name13" presStyleLbl="parChTrans1D2" presStyleIdx="6" presStyleCnt="25"/>
      <dgm:spPr/>
      <dgm:t>
        <a:bodyPr/>
        <a:lstStyle/>
        <a:p>
          <a:endParaRPr lang="es-CL"/>
        </a:p>
      </dgm:t>
    </dgm:pt>
    <dgm:pt modelId="{30A03F96-55E2-46E0-B12A-30D18C7FFA07}" type="pres">
      <dgm:prSet presAssocID="{60BA6F4E-E85C-434A-84ED-1ECCD7DFE0FA}" presName="childText" presStyleLbl="bgAcc1" presStyleIdx="6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00CB032-A5E3-444C-A810-33F3B50E80E5}" type="pres">
      <dgm:prSet presAssocID="{48235E8D-D061-48C4-91C5-C2FECF3CB20D}" presName="Name13" presStyleLbl="parChTrans1D2" presStyleIdx="7" presStyleCnt="25"/>
      <dgm:spPr/>
      <dgm:t>
        <a:bodyPr/>
        <a:lstStyle/>
        <a:p>
          <a:endParaRPr lang="es-CL"/>
        </a:p>
      </dgm:t>
    </dgm:pt>
    <dgm:pt modelId="{B174E4BC-A1FD-4488-A61A-CAFEFB3D4E17}" type="pres">
      <dgm:prSet presAssocID="{71BEA9AD-3943-40FC-B92C-B56B4515294C}" presName="childText" presStyleLbl="bgAcc1" presStyleIdx="7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A725F9F-D251-43EA-912D-45B96EA2507C}" type="pres">
      <dgm:prSet presAssocID="{220E5102-C579-4D38-8076-0C949CC89EA1}" presName="Name13" presStyleLbl="parChTrans1D2" presStyleIdx="8" presStyleCnt="25"/>
      <dgm:spPr/>
      <dgm:t>
        <a:bodyPr/>
        <a:lstStyle/>
        <a:p>
          <a:endParaRPr lang="es-CL"/>
        </a:p>
      </dgm:t>
    </dgm:pt>
    <dgm:pt modelId="{14E7205C-EFEF-4E35-B72C-FA6BBEAB5BF7}" type="pres">
      <dgm:prSet presAssocID="{0F484FC7-FF10-4488-8CC8-D69C22BF6FFE}" presName="childText" presStyleLbl="bgAcc1" presStyleIdx="8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F7F36C8-16F3-4E52-A51D-9C73B55CDD85}" type="pres">
      <dgm:prSet presAssocID="{B63D1BDE-3418-4C55-9D9E-B28DF23EF706}" presName="Name13" presStyleLbl="parChTrans1D2" presStyleIdx="9" presStyleCnt="25"/>
      <dgm:spPr/>
      <dgm:t>
        <a:bodyPr/>
        <a:lstStyle/>
        <a:p>
          <a:endParaRPr lang="es-CL"/>
        </a:p>
      </dgm:t>
    </dgm:pt>
    <dgm:pt modelId="{12935420-3025-489B-AA5E-4217EC062AD0}" type="pres">
      <dgm:prSet presAssocID="{323CCBFC-AF9B-4D11-81CC-BD16417B1069}" presName="childText" presStyleLbl="bgAcc1" presStyleIdx="9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24CC714-DE83-49CD-80AF-8F8E957306A3}" type="pres">
      <dgm:prSet presAssocID="{A12BE5CB-18ED-404B-83C1-5FA64E86DB4E}" presName="root" presStyleCnt="0"/>
      <dgm:spPr/>
    </dgm:pt>
    <dgm:pt modelId="{920A4C6F-EAA4-43B5-9BD4-1F29F1F27E8B}" type="pres">
      <dgm:prSet presAssocID="{A12BE5CB-18ED-404B-83C1-5FA64E86DB4E}" presName="rootComposite" presStyleCnt="0"/>
      <dgm:spPr/>
    </dgm:pt>
    <dgm:pt modelId="{D3E2945E-9D35-4327-9BDD-A4E776C56848}" type="pres">
      <dgm:prSet presAssocID="{A12BE5CB-18ED-404B-83C1-5FA64E86DB4E}" presName="rootText" presStyleLbl="node1" presStyleIdx="2" presStyleCnt="5"/>
      <dgm:spPr/>
      <dgm:t>
        <a:bodyPr/>
        <a:lstStyle/>
        <a:p>
          <a:endParaRPr lang="es-CL"/>
        </a:p>
      </dgm:t>
    </dgm:pt>
    <dgm:pt modelId="{F62734E1-07E9-40FE-A45F-93DE28426403}" type="pres">
      <dgm:prSet presAssocID="{A12BE5CB-18ED-404B-83C1-5FA64E86DB4E}" presName="rootConnector" presStyleLbl="node1" presStyleIdx="2" presStyleCnt="5"/>
      <dgm:spPr/>
      <dgm:t>
        <a:bodyPr/>
        <a:lstStyle/>
        <a:p>
          <a:endParaRPr lang="es-CL"/>
        </a:p>
      </dgm:t>
    </dgm:pt>
    <dgm:pt modelId="{5740A8AE-CD09-48B7-AF0F-8DC97897D128}" type="pres">
      <dgm:prSet presAssocID="{A12BE5CB-18ED-404B-83C1-5FA64E86DB4E}" presName="childShape" presStyleCnt="0"/>
      <dgm:spPr/>
    </dgm:pt>
    <dgm:pt modelId="{1009010E-EFC5-41AD-8E30-FEFBB3E2E192}" type="pres">
      <dgm:prSet presAssocID="{485C3A48-65A8-48C8-917B-BD5D18689CCE}" presName="Name13" presStyleLbl="parChTrans1D2" presStyleIdx="10" presStyleCnt="25"/>
      <dgm:spPr/>
      <dgm:t>
        <a:bodyPr/>
        <a:lstStyle/>
        <a:p>
          <a:endParaRPr lang="es-CL"/>
        </a:p>
      </dgm:t>
    </dgm:pt>
    <dgm:pt modelId="{C495ED1E-7307-49BE-AC1D-586E80793644}" type="pres">
      <dgm:prSet presAssocID="{AC7BEAA4-EE67-4ECD-BA4E-B600500C5D58}" presName="childText" presStyleLbl="bgAcc1" presStyleIdx="10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CA2501D-8E16-42AE-82D0-FF5C20B0D56F}" type="pres">
      <dgm:prSet presAssocID="{77F26222-092E-4AEA-8727-E7E3E3F26ECA}" presName="Name13" presStyleLbl="parChTrans1D2" presStyleIdx="11" presStyleCnt="25"/>
      <dgm:spPr/>
      <dgm:t>
        <a:bodyPr/>
        <a:lstStyle/>
        <a:p>
          <a:endParaRPr lang="es-CL"/>
        </a:p>
      </dgm:t>
    </dgm:pt>
    <dgm:pt modelId="{2FC976D0-E181-47E4-B709-CC386302126C}" type="pres">
      <dgm:prSet presAssocID="{9E2E92B8-5334-4787-B464-4597A56FC02E}" presName="childText" presStyleLbl="bgAcc1" presStyleIdx="11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51B77B4-75F1-4DC2-AE9E-240CDFBCB802}" type="pres">
      <dgm:prSet presAssocID="{B0912022-FBEC-488B-B9E2-BCAD3EE2D94C}" presName="Name13" presStyleLbl="parChTrans1D2" presStyleIdx="12" presStyleCnt="25"/>
      <dgm:spPr/>
      <dgm:t>
        <a:bodyPr/>
        <a:lstStyle/>
        <a:p>
          <a:endParaRPr lang="es-CL"/>
        </a:p>
      </dgm:t>
    </dgm:pt>
    <dgm:pt modelId="{740888E8-1937-4F45-9731-C375DD1F22DF}" type="pres">
      <dgm:prSet presAssocID="{C47A34DF-2B3C-47B3-AEDD-A3747C4E9169}" presName="childText" presStyleLbl="bgAcc1" presStyleIdx="12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250CB27-2063-404C-9BA1-55A49D5E79E0}" type="pres">
      <dgm:prSet presAssocID="{81AAEA7E-6217-4FDB-8741-E62B3C11C82B}" presName="Name13" presStyleLbl="parChTrans1D2" presStyleIdx="13" presStyleCnt="25"/>
      <dgm:spPr/>
      <dgm:t>
        <a:bodyPr/>
        <a:lstStyle/>
        <a:p>
          <a:endParaRPr lang="es-CL"/>
        </a:p>
      </dgm:t>
    </dgm:pt>
    <dgm:pt modelId="{98F1691D-A134-4A2D-A54C-816BEFEC70A3}" type="pres">
      <dgm:prSet presAssocID="{B2B3EECA-0C0A-4BF9-87AF-743D2F38C1A5}" presName="childText" presStyleLbl="bgAcc1" presStyleIdx="13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EA8D02A-1BC2-437C-A0F4-93977456A6D2}" type="pres">
      <dgm:prSet presAssocID="{D921D08E-9149-422F-B5E5-2508D491AF36}" presName="Name13" presStyleLbl="parChTrans1D2" presStyleIdx="14" presStyleCnt="25"/>
      <dgm:spPr/>
      <dgm:t>
        <a:bodyPr/>
        <a:lstStyle/>
        <a:p>
          <a:endParaRPr lang="es-CL"/>
        </a:p>
      </dgm:t>
    </dgm:pt>
    <dgm:pt modelId="{77A2579F-2B1E-417F-8F7C-213AB79334CE}" type="pres">
      <dgm:prSet presAssocID="{8517784F-6F85-4213-8B7F-3C7ADFB8BEFA}" presName="childText" presStyleLbl="bgAcc1" presStyleIdx="14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4D160D6-F843-4B0B-87E9-C24645755113}" type="pres">
      <dgm:prSet presAssocID="{AF8CA048-8F5D-433E-B732-A79476F5A775}" presName="root" presStyleCnt="0"/>
      <dgm:spPr/>
    </dgm:pt>
    <dgm:pt modelId="{8697F5F0-D5B8-404E-BB5A-3D1DABFB6554}" type="pres">
      <dgm:prSet presAssocID="{AF8CA048-8F5D-433E-B732-A79476F5A775}" presName="rootComposite" presStyleCnt="0"/>
      <dgm:spPr/>
    </dgm:pt>
    <dgm:pt modelId="{57D74336-EA9F-4DF7-B2E5-A3B81A2110CE}" type="pres">
      <dgm:prSet presAssocID="{AF8CA048-8F5D-433E-B732-A79476F5A775}" presName="rootText" presStyleLbl="node1" presStyleIdx="3" presStyleCnt="5"/>
      <dgm:spPr/>
      <dgm:t>
        <a:bodyPr/>
        <a:lstStyle/>
        <a:p>
          <a:endParaRPr lang="es-CL"/>
        </a:p>
      </dgm:t>
    </dgm:pt>
    <dgm:pt modelId="{DB4E8B7B-7D95-4F6B-9919-47F3F4390D0B}" type="pres">
      <dgm:prSet presAssocID="{AF8CA048-8F5D-433E-B732-A79476F5A775}" presName="rootConnector" presStyleLbl="node1" presStyleIdx="3" presStyleCnt="5"/>
      <dgm:spPr/>
      <dgm:t>
        <a:bodyPr/>
        <a:lstStyle/>
        <a:p>
          <a:endParaRPr lang="es-CL"/>
        </a:p>
      </dgm:t>
    </dgm:pt>
    <dgm:pt modelId="{14E6FC1B-D6D5-4233-A7C8-AD63FC483268}" type="pres">
      <dgm:prSet presAssocID="{AF8CA048-8F5D-433E-B732-A79476F5A775}" presName="childShape" presStyleCnt="0"/>
      <dgm:spPr/>
    </dgm:pt>
    <dgm:pt modelId="{7E0A1FCA-A289-4749-A325-6EF92095A7B8}" type="pres">
      <dgm:prSet presAssocID="{DE0143DB-2E0D-4DAD-A58E-A55B69ED142E}" presName="Name13" presStyleLbl="parChTrans1D2" presStyleIdx="15" presStyleCnt="25"/>
      <dgm:spPr/>
      <dgm:t>
        <a:bodyPr/>
        <a:lstStyle/>
        <a:p>
          <a:endParaRPr lang="es-CL"/>
        </a:p>
      </dgm:t>
    </dgm:pt>
    <dgm:pt modelId="{6A6B3785-ACB1-4ED9-9E95-833C3D447363}" type="pres">
      <dgm:prSet presAssocID="{70918CE1-648E-4989-A263-F64962D056F1}" presName="childText" presStyleLbl="bgAcc1" presStyleIdx="15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0A818D-B7F6-4376-B9CE-3C0ABA86A03B}" type="pres">
      <dgm:prSet presAssocID="{B9582E34-B4A6-4692-9B86-29A53912B63C}" presName="Name13" presStyleLbl="parChTrans1D2" presStyleIdx="16" presStyleCnt="25"/>
      <dgm:spPr/>
      <dgm:t>
        <a:bodyPr/>
        <a:lstStyle/>
        <a:p>
          <a:endParaRPr lang="es-CL"/>
        </a:p>
      </dgm:t>
    </dgm:pt>
    <dgm:pt modelId="{AA49ACD7-E001-4E18-BA5E-603F3038B314}" type="pres">
      <dgm:prSet presAssocID="{A5194E2F-A5DF-4CDF-BD01-5043E1673952}" presName="childText" presStyleLbl="bgAcc1" presStyleIdx="16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9AD4AB5-C0D5-4B58-88EC-0D282C43B6E5}" type="pres">
      <dgm:prSet presAssocID="{5933BBE3-0549-435A-912C-C3AF7140E689}" presName="Name13" presStyleLbl="parChTrans1D2" presStyleIdx="17" presStyleCnt="25"/>
      <dgm:spPr/>
      <dgm:t>
        <a:bodyPr/>
        <a:lstStyle/>
        <a:p>
          <a:endParaRPr lang="es-CL"/>
        </a:p>
      </dgm:t>
    </dgm:pt>
    <dgm:pt modelId="{1FAF6491-A8BB-4198-9F18-D668079355B3}" type="pres">
      <dgm:prSet presAssocID="{7BA47106-6565-4B6A-B9FC-43823C797C55}" presName="childText" presStyleLbl="bgAcc1" presStyleIdx="17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8E96236-41AC-4921-86A7-82298AEB7DCB}" type="pres">
      <dgm:prSet presAssocID="{D36FE503-075E-4335-98C1-0B70A811C85E}" presName="Name13" presStyleLbl="parChTrans1D2" presStyleIdx="18" presStyleCnt="25"/>
      <dgm:spPr/>
      <dgm:t>
        <a:bodyPr/>
        <a:lstStyle/>
        <a:p>
          <a:endParaRPr lang="es-CL"/>
        </a:p>
      </dgm:t>
    </dgm:pt>
    <dgm:pt modelId="{CFD37E8C-EE69-46FE-AF36-B56BDE646408}" type="pres">
      <dgm:prSet presAssocID="{B5EDC549-ADD9-49D7-A817-0D493567B6CF}" presName="childText" presStyleLbl="bgAcc1" presStyleIdx="18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05DEEF0-6A11-4B8F-88E6-4E45C7999FF2}" type="pres">
      <dgm:prSet presAssocID="{6DC3657E-51A6-4D92-A57A-CA6C6B361B6E}" presName="Name13" presStyleLbl="parChTrans1D2" presStyleIdx="19" presStyleCnt="25"/>
      <dgm:spPr/>
      <dgm:t>
        <a:bodyPr/>
        <a:lstStyle/>
        <a:p>
          <a:endParaRPr lang="es-CL"/>
        </a:p>
      </dgm:t>
    </dgm:pt>
    <dgm:pt modelId="{D3943356-D712-4842-BA78-D02059CAB3FB}" type="pres">
      <dgm:prSet presAssocID="{5BF4C8D1-3376-4FEB-8AE7-06166BDE62C7}" presName="childText" presStyleLbl="bgAcc1" presStyleIdx="19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54A5107-25CB-44D4-A521-BBEDD886DF68}" type="pres">
      <dgm:prSet presAssocID="{3B2E8997-ABF8-49BF-88C7-B70430B6C71A}" presName="root" presStyleCnt="0"/>
      <dgm:spPr/>
    </dgm:pt>
    <dgm:pt modelId="{36B1316C-9DDD-450C-BF09-CEBC1D4D12E6}" type="pres">
      <dgm:prSet presAssocID="{3B2E8997-ABF8-49BF-88C7-B70430B6C71A}" presName="rootComposite" presStyleCnt="0"/>
      <dgm:spPr/>
    </dgm:pt>
    <dgm:pt modelId="{D4C149FD-4E7A-448A-B023-8A542AEDF379}" type="pres">
      <dgm:prSet presAssocID="{3B2E8997-ABF8-49BF-88C7-B70430B6C71A}" presName="rootText" presStyleLbl="node1" presStyleIdx="4" presStyleCnt="5"/>
      <dgm:spPr/>
      <dgm:t>
        <a:bodyPr/>
        <a:lstStyle/>
        <a:p>
          <a:endParaRPr lang="es-CL"/>
        </a:p>
      </dgm:t>
    </dgm:pt>
    <dgm:pt modelId="{66B47CD4-C421-446C-8D42-1159FC883A58}" type="pres">
      <dgm:prSet presAssocID="{3B2E8997-ABF8-49BF-88C7-B70430B6C71A}" presName="rootConnector" presStyleLbl="node1" presStyleIdx="4" presStyleCnt="5"/>
      <dgm:spPr/>
      <dgm:t>
        <a:bodyPr/>
        <a:lstStyle/>
        <a:p>
          <a:endParaRPr lang="es-CL"/>
        </a:p>
      </dgm:t>
    </dgm:pt>
    <dgm:pt modelId="{226A2B0E-4B9F-4306-B852-4D3D8F775818}" type="pres">
      <dgm:prSet presAssocID="{3B2E8997-ABF8-49BF-88C7-B70430B6C71A}" presName="childShape" presStyleCnt="0"/>
      <dgm:spPr/>
    </dgm:pt>
    <dgm:pt modelId="{3C6A8B1A-2D89-4D92-B4BD-090EBB011645}" type="pres">
      <dgm:prSet presAssocID="{AA376B2D-1311-4389-9EAD-51996127B8D8}" presName="Name13" presStyleLbl="parChTrans1D2" presStyleIdx="20" presStyleCnt="25"/>
      <dgm:spPr/>
      <dgm:t>
        <a:bodyPr/>
        <a:lstStyle/>
        <a:p>
          <a:endParaRPr lang="es-CL"/>
        </a:p>
      </dgm:t>
    </dgm:pt>
    <dgm:pt modelId="{EAF9B5DA-722D-4783-92D5-C4C3B7045032}" type="pres">
      <dgm:prSet presAssocID="{4948AB56-90CD-47B5-AB63-79B7C22C9F2B}" presName="childText" presStyleLbl="bgAcc1" presStyleIdx="20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C59730-DAB4-47F2-8AF3-32A23DDD1E8B}" type="pres">
      <dgm:prSet presAssocID="{51AD2B05-28E7-468C-A5A9-97AEB3309C32}" presName="Name13" presStyleLbl="parChTrans1D2" presStyleIdx="21" presStyleCnt="25"/>
      <dgm:spPr/>
      <dgm:t>
        <a:bodyPr/>
        <a:lstStyle/>
        <a:p>
          <a:endParaRPr lang="es-CL"/>
        </a:p>
      </dgm:t>
    </dgm:pt>
    <dgm:pt modelId="{DFA09960-E9AC-485D-BE87-C522D63A243C}" type="pres">
      <dgm:prSet presAssocID="{93DCED89-1684-44F3-8483-703A9F5C964F}" presName="childText" presStyleLbl="bgAcc1" presStyleIdx="21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232F1D7-D007-4853-848D-422A8D076BA9}" type="pres">
      <dgm:prSet presAssocID="{6ADD57CB-A58E-4E95-99D7-D27FDDE3957E}" presName="Name13" presStyleLbl="parChTrans1D2" presStyleIdx="22" presStyleCnt="25"/>
      <dgm:spPr/>
      <dgm:t>
        <a:bodyPr/>
        <a:lstStyle/>
        <a:p>
          <a:endParaRPr lang="es-CL"/>
        </a:p>
      </dgm:t>
    </dgm:pt>
    <dgm:pt modelId="{73D775E5-CD5D-45CE-A2E6-85382E351B01}" type="pres">
      <dgm:prSet presAssocID="{D9708679-01D3-4114-A7E7-1F02C72E8EF3}" presName="childText" presStyleLbl="bgAcc1" presStyleIdx="22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BD35E0A-0392-4A1D-BED8-32742EBBEBA3}" type="pres">
      <dgm:prSet presAssocID="{5650281F-EA02-459B-AAF7-61E4F454C5C0}" presName="Name13" presStyleLbl="parChTrans1D2" presStyleIdx="23" presStyleCnt="25"/>
      <dgm:spPr/>
      <dgm:t>
        <a:bodyPr/>
        <a:lstStyle/>
        <a:p>
          <a:endParaRPr lang="es-CL"/>
        </a:p>
      </dgm:t>
    </dgm:pt>
    <dgm:pt modelId="{D53320C4-74CC-490D-8C37-E0ED6A4AD1F5}" type="pres">
      <dgm:prSet presAssocID="{F2A489BB-B163-41A2-B9E0-03A1801D41A6}" presName="childText" presStyleLbl="bgAcc1" presStyleIdx="23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1E6DD2C-EC53-4AFE-BB3B-B8AD003F5947}" type="pres">
      <dgm:prSet presAssocID="{144EADC2-8616-43D3-8702-CE848A799A65}" presName="Name13" presStyleLbl="parChTrans1D2" presStyleIdx="24" presStyleCnt="25"/>
      <dgm:spPr/>
      <dgm:t>
        <a:bodyPr/>
        <a:lstStyle/>
        <a:p>
          <a:endParaRPr lang="es-CL"/>
        </a:p>
      </dgm:t>
    </dgm:pt>
    <dgm:pt modelId="{FDF39953-E96B-4567-9F04-0D678FFA80FF}" type="pres">
      <dgm:prSet presAssocID="{71983D40-F5EA-4474-8EC1-35FB6DC7346F}" presName="childText" presStyleLbl="bgAcc1" presStyleIdx="24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359B9C8-12E4-4958-8F88-BA648AAEEB95}" type="presOf" srcId="{3FF82430-66EB-4E93-82D0-490FA3566BAF}" destId="{5A0D40DF-0912-403A-8E2D-5BEEA26666CB}" srcOrd="0" destOrd="0" presId="urn:microsoft.com/office/officeart/2005/8/layout/hierarchy3"/>
    <dgm:cxn modelId="{03CB45BE-A20D-4198-8018-9A5FAF85AE58}" type="presOf" srcId="{71983D40-F5EA-4474-8EC1-35FB6DC7346F}" destId="{FDF39953-E96B-4567-9F04-0D678FFA80FF}" srcOrd="0" destOrd="0" presId="urn:microsoft.com/office/officeart/2005/8/layout/hierarchy3"/>
    <dgm:cxn modelId="{A40D447C-FA2A-4C16-8D3A-962646BD37DF}" srcId="{93702AA2-4CE9-429E-B3C0-6C708B7FD67A}" destId="{3B2E8997-ABF8-49BF-88C7-B70430B6C71A}" srcOrd="4" destOrd="0" parTransId="{ECD25A74-B44E-4516-A2E2-3DF4F005C671}" sibTransId="{162DF63B-32E1-4BEF-8B8A-901DA780F514}"/>
    <dgm:cxn modelId="{70D1C23B-671E-4C9B-B7E5-8376344B64D5}" type="presOf" srcId="{38F3FCE8-64E8-4125-992F-E9EC5AC5B0E2}" destId="{CCA4CF3C-B03F-46D6-A774-DC97926EEFE0}" srcOrd="1" destOrd="0" presId="urn:microsoft.com/office/officeart/2005/8/layout/hierarchy3"/>
    <dgm:cxn modelId="{AD52EC7A-3068-4D2E-986F-4CDDF670672B}" type="presOf" srcId="{220E5102-C579-4D38-8076-0C949CC89EA1}" destId="{7A725F9F-D251-43EA-912D-45B96EA2507C}" srcOrd="0" destOrd="0" presId="urn:microsoft.com/office/officeart/2005/8/layout/hierarchy3"/>
    <dgm:cxn modelId="{1AD28FDF-B087-4280-A7E5-34787A6C1948}" srcId="{714A7E48-A3E8-486B-BAA2-FFB8D69057F8}" destId="{2CF58B01-B6BA-4314-B33B-EC8E90CAD961}" srcOrd="0" destOrd="0" parTransId="{B7F388F9-CF6C-4D80-8D75-DFE9EE929947}" sibTransId="{6DEF982A-0D7C-4BD2-966D-6C260CAF30AB}"/>
    <dgm:cxn modelId="{9F4ABF94-64E6-47BD-9F9B-820C0475E89E}" type="presOf" srcId="{173514EF-39A3-4A68-8F3A-4BAA0445BBCF}" destId="{5B9DDF3D-3328-435B-B4FD-17277CAEBDBB}" srcOrd="0" destOrd="0" presId="urn:microsoft.com/office/officeart/2005/8/layout/hierarchy3"/>
    <dgm:cxn modelId="{072CBA64-7567-47C3-B1E7-503D076C2771}" type="presOf" srcId="{6DC3657E-51A6-4D92-A57A-CA6C6B361B6E}" destId="{E05DEEF0-6A11-4B8F-88E6-4E45C7999FF2}" srcOrd="0" destOrd="0" presId="urn:microsoft.com/office/officeart/2005/8/layout/hierarchy3"/>
    <dgm:cxn modelId="{1CD897EC-10DB-4440-9031-E5299527DE02}" type="presOf" srcId="{485C3A48-65A8-48C8-917B-BD5D18689CCE}" destId="{1009010E-EFC5-41AD-8E30-FEFBB3E2E192}" srcOrd="0" destOrd="0" presId="urn:microsoft.com/office/officeart/2005/8/layout/hierarchy3"/>
    <dgm:cxn modelId="{E7B5A106-25CD-4EF8-AFD9-5ADD8B620710}" type="presOf" srcId="{714A7E48-A3E8-486B-BAA2-FFB8D69057F8}" destId="{21BD0AC3-F74F-478C-B346-0710CF0A5B10}" srcOrd="0" destOrd="0" presId="urn:microsoft.com/office/officeart/2005/8/layout/hierarchy3"/>
    <dgm:cxn modelId="{566EABD0-CB1A-4529-9817-F4DA32C75918}" srcId="{714A7E48-A3E8-486B-BAA2-FFB8D69057F8}" destId="{323CCBFC-AF9B-4D11-81CC-BD16417B1069}" srcOrd="4" destOrd="0" parTransId="{B63D1BDE-3418-4C55-9D9E-B28DF23EF706}" sibTransId="{5C29C90C-9195-44A3-9A6A-980B18101445}"/>
    <dgm:cxn modelId="{54AEFD5D-0068-41BD-BF21-46761B082A26}" srcId="{38F3FCE8-64E8-4125-992F-E9EC5AC5B0E2}" destId="{7E874CB2-0344-450C-9BF7-DC75D1A6662F}" srcOrd="0" destOrd="0" parTransId="{DCAB6338-7636-4F23-A372-2C04693FF0D9}" sibTransId="{210394CD-1961-43A1-A9FF-6BB0BC005D27}"/>
    <dgm:cxn modelId="{8D1CC2CB-3A1B-4CC6-8FF7-6C40D128C755}" srcId="{38F3FCE8-64E8-4125-992F-E9EC5AC5B0E2}" destId="{173514EF-39A3-4A68-8F3A-4BAA0445BBCF}" srcOrd="4" destOrd="0" parTransId="{47DE9659-100C-4531-9016-3C2CBB02A85E}" sibTransId="{8B06DC89-9BC3-444F-86ED-372ABB095E94}"/>
    <dgm:cxn modelId="{FD558B4A-73AF-48C6-BB2F-17395699944A}" srcId="{A12BE5CB-18ED-404B-83C1-5FA64E86DB4E}" destId="{9E2E92B8-5334-4787-B464-4597A56FC02E}" srcOrd="1" destOrd="0" parTransId="{77F26222-092E-4AEA-8727-E7E3E3F26ECA}" sibTransId="{5C87F9D0-A6F2-4A7D-A8D5-E5B8662F7672}"/>
    <dgm:cxn modelId="{02B75E8A-A955-4D96-BB2E-FA9E5179DB56}" srcId="{AF8CA048-8F5D-433E-B732-A79476F5A775}" destId="{70918CE1-648E-4989-A263-F64962D056F1}" srcOrd="0" destOrd="0" parTransId="{DE0143DB-2E0D-4DAD-A58E-A55B69ED142E}" sibTransId="{D054AC9E-82CD-431E-91F5-D666DA1D1F7D}"/>
    <dgm:cxn modelId="{0333C047-96A7-473F-98E7-31372D023B66}" type="presOf" srcId="{5650281F-EA02-459B-AAF7-61E4F454C5C0}" destId="{9BD35E0A-0392-4A1D-BED8-32742EBBEBA3}" srcOrd="0" destOrd="0" presId="urn:microsoft.com/office/officeart/2005/8/layout/hierarchy3"/>
    <dgm:cxn modelId="{6D956A82-96F0-4281-9385-0C907D472C2E}" type="presOf" srcId="{AF8CA048-8F5D-433E-B732-A79476F5A775}" destId="{DB4E8B7B-7D95-4F6B-9919-47F3F4390D0B}" srcOrd="1" destOrd="0" presId="urn:microsoft.com/office/officeart/2005/8/layout/hierarchy3"/>
    <dgm:cxn modelId="{31A09AEB-9E00-4748-A6D7-6862CBB06192}" srcId="{93702AA2-4CE9-429E-B3C0-6C708B7FD67A}" destId="{714A7E48-A3E8-486B-BAA2-FFB8D69057F8}" srcOrd="1" destOrd="0" parTransId="{C09849C6-D187-4EFC-9622-A1F13BCED45C}" sibTransId="{3F0CC67F-BE08-4AEF-BDD4-8627EA6AFBFE}"/>
    <dgm:cxn modelId="{C4ACBBE4-B0C4-43EC-B2FA-F6D4675936D3}" type="presOf" srcId="{F2A489BB-B163-41A2-B9E0-03A1801D41A6}" destId="{D53320C4-74CC-490D-8C37-E0ED6A4AD1F5}" srcOrd="0" destOrd="0" presId="urn:microsoft.com/office/officeart/2005/8/layout/hierarchy3"/>
    <dgm:cxn modelId="{065AE97A-9971-43E1-9181-3A761451E0A5}" type="presOf" srcId="{144EADC2-8616-43D3-8702-CE848A799A65}" destId="{31E6DD2C-EC53-4AFE-BB3B-B8AD003F5947}" srcOrd="0" destOrd="0" presId="urn:microsoft.com/office/officeart/2005/8/layout/hierarchy3"/>
    <dgm:cxn modelId="{8B4D6CF0-89FF-4CA4-9C93-C37D35216A37}" type="presOf" srcId="{B7F388F9-CF6C-4D80-8D75-DFE9EE929947}" destId="{75B66E0E-BDF5-451C-AB87-B9A59B0F3A87}" srcOrd="0" destOrd="0" presId="urn:microsoft.com/office/officeart/2005/8/layout/hierarchy3"/>
    <dgm:cxn modelId="{98E34945-52D5-4908-9DA4-487093FCDA8E}" type="presOf" srcId="{B5EDC549-ADD9-49D7-A817-0D493567B6CF}" destId="{CFD37E8C-EE69-46FE-AF36-B56BDE646408}" srcOrd="0" destOrd="0" presId="urn:microsoft.com/office/officeart/2005/8/layout/hierarchy3"/>
    <dgm:cxn modelId="{837664FE-B257-4D61-A3E2-0F22AD961C9C}" type="presOf" srcId="{A5194E2F-A5DF-4CDF-BD01-5043E1673952}" destId="{AA49ACD7-E001-4E18-BA5E-603F3038B314}" srcOrd="0" destOrd="0" presId="urn:microsoft.com/office/officeart/2005/8/layout/hierarchy3"/>
    <dgm:cxn modelId="{9EE91590-620D-429E-ACD1-6DD0835FE3FD}" type="presOf" srcId="{9E2E92B8-5334-4787-B464-4597A56FC02E}" destId="{2FC976D0-E181-47E4-B709-CC386302126C}" srcOrd="0" destOrd="0" presId="urn:microsoft.com/office/officeart/2005/8/layout/hierarchy3"/>
    <dgm:cxn modelId="{6ADBB6A6-E201-49A6-BEFC-C506DA38F3F0}" srcId="{AF8CA048-8F5D-433E-B732-A79476F5A775}" destId="{A5194E2F-A5DF-4CDF-BD01-5043E1673952}" srcOrd="1" destOrd="0" parTransId="{B9582E34-B4A6-4692-9B86-29A53912B63C}" sibTransId="{C733391F-0F3B-4917-AF87-E3608103E0D1}"/>
    <dgm:cxn modelId="{E6100EA5-29CA-4820-A831-74CC0FF69E7B}" type="presOf" srcId="{27B943CB-96BB-4E5E-B6EB-DF868460D164}" destId="{86B50B31-F2D5-4368-B5DC-DB44C3159A49}" srcOrd="0" destOrd="0" presId="urn:microsoft.com/office/officeart/2005/8/layout/hierarchy3"/>
    <dgm:cxn modelId="{19259E0B-3D77-4CAB-8C7C-3ED35AA0518C}" type="presOf" srcId="{F96FCA07-52DF-4735-A574-EF4AE2C5ED6C}" destId="{9A5B4985-91F2-45D0-8BB0-29E94759A444}" srcOrd="0" destOrd="0" presId="urn:microsoft.com/office/officeart/2005/8/layout/hierarchy3"/>
    <dgm:cxn modelId="{7D7C565A-1223-4E71-A483-08B1F1B19566}" srcId="{3B2E8997-ABF8-49BF-88C7-B70430B6C71A}" destId="{D9708679-01D3-4114-A7E7-1F02C72E8EF3}" srcOrd="2" destOrd="0" parTransId="{6ADD57CB-A58E-4E95-99D7-D27FDDE3957E}" sibTransId="{F7F02D5D-9BED-4633-9D2E-46AB088FA7BB}"/>
    <dgm:cxn modelId="{F2B648EF-03DF-4FEE-9E85-FB3F8ECCF0A3}" type="presOf" srcId="{B9582E34-B4A6-4692-9B86-29A53912B63C}" destId="{E50A818D-B7F6-4376-B9CE-3C0ABA86A03B}" srcOrd="0" destOrd="0" presId="urn:microsoft.com/office/officeart/2005/8/layout/hierarchy3"/>
    <dgm:cxn modelId="{AB57CE40-D10F-48DE-98EA-2F77B28B8706}" type="presOf" srcId="{AC7BEAA4-EE67-4ECD-BA4E-B600500C5D58}" destId="{C495ED1E-7307-49BE-AC1D-586E80793644}" srcOrd="0" destOrd="0" presId="urn:microsoft.com/office/officeart/2005/8/layout/hierarchy3"/>
    <dgm:cxn modelId="{000095AC-CB2E-4492-9E29-7E198E804D57}" type="presOf" srcId="{D921D08E-9149-422F-B5E5-2508D491AF36}" destId="{CEA8D02A-1BC2-437C-A0F4-93977456A6D2}" srcOrd="0" destOrd="0" presId="urn:microsoft.com/office/officeart/2005/8/layout/hierarchy3"/>
    <dgm:cxn modelId="{6DA9692A-5883-4542-9A46-1C3015872231}" srcId="{AF8CA048-8F5D-433E-B732-A79476F5A775}" destId="{B5EDC549-ADD9-49D7-A817-0D493567B6CF}" srcOrd="3" destOrd="0" parTransId="{D36FE503-075E-4335-98C1-0B70A811C85E}" sibTransId="{B73A907E-F14D-4201-B468-984180F95439}"/>
    <dgm:cxn modelId="{534A593B-7949-4B4F-A3D2-D5CEC2120DA4}" type="presOf" srcId="{186A5706-6D83-4F79-BCD7-C5EA1DBE89A5}" destId="{F623D1DF-768A-4F3F-AF91-8FD692E060AB}" srcOrd="0" destOrd="0" presId="urn:microsoft.com/office/officeart/2005/8/layout/hierarchy3"/>
    <dgm:cxn modelId="{FC02C22F-CDEE-448D-9E00-D1F1FBF54E73}" srcId="{3B2E8997-ABF8-49BF-88C7-B70430B6C71A}" destId="{F2A489BB-B163-41A2-B9E0-03A1801D41A6}" srcOrd="3" destOrd="0" parTransId="{5650281F-EA02-459B-AAF7-61E4F454C5C0}" sibTransId="{EC06557E-5479-4CDC-943F-D72962D5D4F9}"/>
    <dgm:cxn modelId="{E9C9AE2B-66F3-42DA-8E2B-53E056713041}" srcId="{A12BE5CB-18ED-404B-83C1-5FA64E86DB4E}" destId="{8517784F-6F85-4213-8B7F-3C7ADFB8BEFA}" srcOrd="4" destOrd="0" parTransId="{D921D08E-9149-422F-B5E5-2508D491AF36}" sibTransId="{936420B8-2A09-42AE-AF85-D73607342060}"/>
    <dgm:cxn modelId="{CD3DB2F2-6C82-43B8-9CC4-2FD88F4779A4}" srcId="{A12BE5CB-18ED-404B-83C1-5FA64E86DB4E}" destId="{AC7BEAA4-EE67-4ECD-BA4E-B600500C5D58}" srcOrd="0" destOrd="0" parTransId="{485C3A48-65A8-48C8-917B-BD5D18689CCE}" sibTransId="{D68E5B14-5DD9-4411-9719-423EB7A33F94}"/>
    <dgm:cxn modelId="{A3991207-DAD8-45F0-A4E1-16F3D4E09494}" srcId="{38F3FCE8-64E8-4125-992F-E9EC5AC5B0E2}" destId="{186A5706-6D83-4F79-BCD7-C5EA1DBE89A5}" srcOrd="1" destOrd="0" parTransId="{F96FCA07-52DF-4735-A574-EF4AE2C5ED6C}" sibTransId="{E1EF334D-4724-4900-AC11-196F6C27FA86}"/>
    <dgm:cxn modelId="{2C887303-17C3-4154-9DD2-F7A0F81200B9}" type="presOf" srcId="{0F484FC7-FF10-4488-8CC8-D69C22BF6FFE}" destId="{14E7205C-EFEF-4E35-B72C-FA6BBEAB5BF7}" srcOrd="0" destOrd="0" presId="urn:microsoft.com/office/officeart/2005/8/layout/hierarchy3"/>
    <dgm:cxn modelId="{EADA3C89-5C42-4CE9-A297-34CF0F6D0A69}" type="presOf" srcId="{DCAB6338-7636-4F23-A372-2C04693FF0D9}" destId="{5818004D-F265-4A77-A5CF-41670A5F844C}" srcOrd="0" destOrd="0" presId="urn:microsoft.com/office/officeart/2005/8/layout/hierarchy3"/>
    <dgm:cxn modelId="{A3FBE6FE-1083-4656-8420-BA7B660E53FD}" srcId="{714A7E48-A3E8-486B-BAA2-FFB8D69057F8}" destId="{0F484FC7-FF10-4488-8CC8-D69C22BF6FFE}" srcOrd="3" destOrd="0" parTransId="{220E5102-C579-4D38-8076-0C949CC89EA1}" sibTransId="{F5E3E240-D3C1-4744-9B5F-5340AA522B17}"/>
    <dgm:cxn modelId="{A5A08C76-5368-4CF4-8721-DE057D2D3C79}" type="presOf" srcId="{B0912022-FBEC-488B-B9E2-BCAD3EE2D94C}" destId="{A51B77B4-75F1-4DC2-AE9E-240CDFBCB802}" srcOrd="0" destOrd="0" presId="urn:microsoft.com/office/officeart/2005/8/layout/hierarchy3"/>
    <dgm:cxn modelId="{1CF508D3-D3E4-4708-B93B-35E9DCAF4737}" type="presOf" srcId="{A12BE5CB-18ED-404B-83C1-5FA64E86DB4E}" destId="{F62734E1-07E9-40FE-A45F-93DE28426403}" srcOrd="1" destOrd="0" presId="urn:microsoft.com/office/officeart/2005/8/layout/hierarchy3"/>
    <dgm:cxn modelId="{C24C6DE3-9B5C-4A98-A6AA-928FC60B50D3}" type="presOf" srcId="{B2B3EECA-0C0A-4BF9-87AF-743D2F38C1A5}" destId="{98F1691D-A134-4A2D-A54C-816BEFEC70A3}" srcOrd="0" destOrd="0" presId="urn:microsoft.com/office/officeart/2005/8/layout/hierarchy3"/>
    <dgm:cxn modelId="{893026B0-61F7-4D4A-B910-F766D66A37BF}" type="presOf" srcId="{323CCBFC-AF9B-4D11-81CC-BD16417B1069}" destId="{12935420-3025-489B-AA5E-4217EC062AD0}" srcOrd="0" destOrd="0" presId="urn:microsoft.com/office/officeart/2005/8/layout/hierarchy3"/>
    <dgm:cxn modelId="{16DBBFC4-FF0D-427F-9245-DAEBFAAD9DB6}" type="presOf" srcId="{9E6DA5D1-897D-4D66-8376-799A30A0BFA1}" destId="{4BD85390-EDAA-4C84-8989-9DCBA285C17D}" srcOrd="0" destOrd="0" presId="urn:microsoft.com/office/officeart/2005/8/layout/hierarchy3"/>
    <dgm:cxn modelId="{3BF97B26-A921-4E0B-A670-9BBCBE76DDFD}" srcId="{38F3FCE8-64E8-4125-992F-E9EC5AC5B0E2}" destId="{21F4980C-3326-4F0C-9B13-FC060CB8E249}" srcOrd="2" destOrd="0" parTransId="{3FF82430-66EB-4E93-82D0-490FA3566BAF}" sibTransId="{A734104B-FEBC-492B-8FEB-D63BD05EBC6F}"/>
    <dgm:cxn modelId="{D48BC4F8-4903-40FF-A996-4DAA33B59F8D}" type="presOf" srcId="{4948AB56-90CD-47B5-AB63-79B7C22C9F2B}" destId="{EAF9B5DA-722D-4783-92D5-C4C3B7045032}" srcOrd="0" destOrd="0" presId="urn:microsoft.com/office/officeart/2005/8/layout/hierarchy3"/>
    <dgm:cxn modelId="{8DF318CB-F0AA-4399-8B0B-B33A52DD6D7B}" srcId="{714A7E48-A3E8-486B-BAA2-FFB8D69057F8}" destId="{71BEA9AD-3943-40FC-B92C-B56B4515294C}" srcOrd="2" destOrd="0" parTransId="{48235E8D-D061-48C4-91C5-C2FECF3CB20D}" sibTransId="{F1BBDFAE-C020-4B0F-8563-77ABC2AD33D8}"/>
    <dgm:cxn modelId="{38B6640E-C5C1-410E-851C-9C26E2435FBC}" srcId="{3B2E8997-ABF8-49BF-88C7-B70430B6C71A}" destId="{71983D40-F5EA-4474-8EC1-35FB6DC7346F}" srcOrd="4" destOrd="0" parTransId="{144EADC2-8616-43D3-8702-CE848A799A65}" sibTransId="{0F68AA86-5FAA-4132-986A-269B1A5164D0}"/>
    <dgm:cxn modelId="{85826D38-E2AD-4566-9B90-08A9EBA39C7A}" srcId="{A12BE5CB-18ED-404B-83C1-5FA64E86DB4E}" destId="{B2B3EECA-0C0A-4BF9-87AF-743D2F38C1A5}" srcOrd="3" destOrd="0" parTransId="{81AAEA7E-6217-4FDB-8741-E62B3C11C82B}" sibTransId="{4927F750-7501-4DBF-8A1A-193A5D58D38D}"/>
    <dgm:cxn modelId="{A7B7BCC8-BF74-41E5-ABEC-92097AF400E7}" type="presOf" srcId="{60BA6F4E-E85C-434A-84ED-1ECCD7DFE0FA}" destId="{30A03F96-55E2-46E0-B12A-30D18C7FFA07}" srcOrd="0" destOrd="0" presId="urn:microsoft.com/office/officeart/2005/8/layout/hierarchy3"/>
    <dgm:cxn modelId="{AFDA65FE-7E17-4DE4-A2AC-75377484339C}" srcId="{AF8CA048-8F5D-433E-B732-A79476F5A775}" destId="{7BA47106-6565-4B6A-B9FC-43823C797C55}" srcOrd="2" destOrd="0" parTransId="{5933BBE3-0549-435A-912C-C3AF7140E689}" sibTransId="{14E356D0-2AEA-459F-A75B-AB52726BEC59}"/>
    <dgm:cxn modelId="{2159C924-0D3D-4274-BC34-CA987F10D31A}" type="presOf" srcId="{AA376B2D-1311-4389-9EAD-51996127B8D8}" destId="{3C6A8B1A-2D89-4D92-B4BD-090EBB011645}" srcOrd="0" destOrd="0" presId="urn:microsoft.com/office/officeart/2005/8/layout/hierarchy3"/>
    <dgm:cxn modelId="{D99DF8E2-D41A-4C17-B2E3-5AC0267BFB4D}" type="presOf" srcId="{93DCED89-1684-44F3-8483-703A9F5C964F}" destId="{DFA09960-E9AC-485D-BE87-C522D63A243C}" srcOrd="0" destOrd="0" presId="urn:microsoft.com/office/officeart/2005/8/layout/hierarchy3"/>
    <dgm:cxn modelId="{B60770C3-2213-4712-AE5A-485D1358A2DC}" srcId="{93702AA2-4CE9-429E-B3C0-6C708B7FD67A}" destId="{AF8CA048-8F5D-433E-B732-A79476F5A775}" srcOrd="3" destOrd="0" parTransId="{B295DE2B-3410-4323-B089-E03D653F76D9}" sibTransId="{BC60D34E-27F7-4AE4-82AA-CB671FC33C3F}"/>
    <dgm:cxn modelId="{6B62F06E-B4F0-4253-834C-8ECA55B1B4A3}" type="presOf" srcId="{D36FE503-075E-4335-98C1-0B70A811C85E}" destId="{D8E96236-41AC-4921-86A7-82298AEB7DCB}" srcOrd="0" destOrd="0" presId="urn:microsoft.com/office/officeart/2005/8/layout/hierarchy3"/>
    <dgm:cxn modelId="{EF7823DC-7E44-4885-89B0-2DC1F2C44387}" type="presOf" srcId="{BAE730C7-D149-44A1-B0ED-23E2A5A4D898}" destId="{B6BD5862-0DBC-4895-BBB6-FD6660F197F1}" srcOrd="0" destOrd="0" presId="urn:microsoft.com/office/officeart/2005/8/layout/hierarchy3"/>
    <dgm:cxn modelId="{AB839B79-244D-4E6E-A568-AD2E3921B5E8}" type="presOf" srcId="{D9708679-01D3-4114-A7E7-1F02C72E8EF3}" destId="{73D775E5-CD5D-45CE-A2E6-85382E351B01}" srcOrd="0" destOrd="0" presId="urn:microsoft.com/office/officeart/2005/8/layout/hierarchy3"/>
    <dgm:cxn modelId="{1C2F27AC-4C97-4295-A25B-1A797BEDF7BE}" type="presOf" srcId="{47DE9659-100C-4531-9016-3C2CBB02A85E}" destId="{44A178CD-C5E8-4E61-A19F-2A1E6394AFD3}" srcOrd="0" destOrd="0" presId="urn:microsoft.com/office/officeart/2005/8/layout/hierarchy3"/>
    <dgm:cxn modelId="{F4C8CE57-8542-43FA-AF3D-7A0FAE062799}" srcId="{3B2E8997-ABF8-49BF-88C7-B70430B6C71A}" destId="{93DCED89-1684-44F3-8483-703A9F5C964F}" srcOrd="1" destOrd="0" parTransId="{51AD2B05-28E7-468C-A5A9-97AEB3309C32}" sibTransId="{B67210BF-7463-406E-9444-2320E44D2C18}"/>
    <dgm:cxn modelId="{39144582-5AC2-401F-8090-06F8D8B5E989}" type="presOf" srcId="{21F4980C-3326-4F0C-9B13-FC060CB8E249}" destId="{64F80956-45D4-474E-9040-05C6AB61F433}" srcOrd="0" destOrd="0" presId="urn:microsoft.com/office/officeart/2005/8/layout/hierarchy3"/>
    <dgm:cxn modelId="{999A6061-0DF8-4EAA-9703-D13A6F9C1DA0}" type="presOf" srcId="{93702AA2-4CE9-429E-B3C0-6C708B7FD67A}" destId="{8E4B1D6A-0F50-4D88-918E-4EB469C2EC1E}" srcOrd="0" destOrd="0" presId="urn:microsoft.com/office/officeart/2005/8/layout/hierarchy3"/>
    <dgm:cxn modelId="{BAB8061D-3040-462F-AC3B-68A3D2B10880}" srcId="{93702AA2-4CE9-429E-B3C0-6C708B7FD67A}" destId="{A12BE5CB-18ED-404B-83C1-5FA64E86DB4E}" srcOrd="2" destOrd="0" parTransId="{D390D847-2A1D-4F91-B6A9-67A52DAE4526}" sibTransId="{6E2942F0-CDD7-4371-92B1-E2A3C0D01B55}"/>
    <dgm:cxn modelId="{BE1A00E9-9C71-47C8-B46E-4180E489BA75}" type="presOf" srcId="{48235E8D-D061-48C4-91C5-C2FECF3CB20D}" destId="{E00CB032-A5E3-444C-A810-33F3B50E80E5}" srcOrd="0" destOrd="0" presId="urn:microsoft.com/office/officeart/2005/8/layout/hierarchy3"/>
    <dgm:cxn modelId="{14AF94F9-E549-4DAA-A2D3-9BAFF64C29F5}" srcId="{AF8CA048-8F5D-433E-B732-A79476F5A775}" destId="{5BF4C8D1-3376-4FEB-8AE7-06166BDE62C7}" srcOrd="4" destOrd="0" parTransId="{6DC3657E-51A6-4D92-A57A-CA6C6B361B6E}" sibTransId="{082C0D11-8427-4F73-8949-AD5A3A8D7438}"/>
    <dgm:cxn modelId="{4302A430-C1BB-40C3-ADFD-36DAB72BC98D}" type="presOf" srcId="{3B2E8997-ABF8-49BF-88C7-B70430B6C71A}" destId="{D4C149FD-4E7A-448A-B023-8A542AEDF379}" srcOrd="0" destOrd="0" presId="urn:microsoft.com/office/officeart/2005/8/layout/hierarchy3"/>
    <dgm:cxn modelId="{D39F85E4-3A48-45ED-B16A-05310277D7A3}" type="presOf" srcId="{5933BBE3-0549-435A-912C-C3AF7140E689}" destId="{69AD4AB5-C0D5-4B58-88EC-0D282C43B6E5}" srcOrd="0" destOrd="0" presId="urn:microsoft.com/office/officeart/2005/8/layout/hierarchy3"/>
    <dgm:cxn modelId="{DCBBE7AE-9128-43C6-B7CB-163517187538}" type="presOf" srcId="{71BEA9AD-3943-40FC-B92C-B56B4515294C}" destId="{B174E4BC-A1FD-4488-A61A-CAFEFB3D4E17}" srcOrd="0" destOrd="0" presId="urn:microsoft.com/office/officeart/2005/8/layout/hierarchy3"/>
    <dgm:cxn modelId="{015DCD7F-7CB7-430D-893D-9A8AF1F93BBF}" type="presOf" srcId="{714A7E48-A3E8-486B-BAA2-FFB8D69057F8}" destId="{FBDD9C08-48AC-4344-8375-012C15F6BEFB}" srcOrd="1" destOrd="0" presId="urn:microsoft.com/office/officeart/2005/8/layout/hierarchy3"/>
    <dgm:cxn modelId="{A87C82A9-26FE-4702-988D-1424F145AE5B}" type="presOf" srcId="{5BF4C8D1-3376-4FEB-8AE7-06166BDE62C7}" destId="{D3943356-D712-4842-BA78-D02059CAB3FB}" srcOrd="0" destOrd="0" presId="urn:microsoft.com/office/officeart/2005/8/layout/hierarchy3"/>
    <dgm:cxn modelId="{265F4089-37E7-4041-AE22-C33F4D3A5ABA}" srcId="{38F3FCE8-64E8-4125-992F-E9EC5AC5B0E2}" destId="{27B943CB-96BB-4E5E-B6EB-DF868460D164}" srcOrd="3" destOrd="0" parTransId="{9E6DA5D1-897D-4D66-8376-799A30A0BFA1}" sibTransId="{596A901A-9B7C-46DF-8C29-4AFF1CFE8952}"/>
    <dgm:cxn modelId="{EC36FF1A-F1DF-4072-A47A-5A6ABF8BFD0F}" type="presOf" srcId="{51AD2B05-28E7-468C-A5A9-97AEB3309C32}" destId="{5AC59730-DAB4-47F2-8AF3-32A23DDD1E8B}" srcOrd="0" destOrd="0" presId="urn:microsoft.com/office/officeart/2005/8/layout/hierarchy3"/>
    <dgm:cxn modelId="{F20D1E70-AB38-4437-A9C6-ED8362030BF9}" srcId="{93702AA2-4CE9-429E-B3C0-6C708B7FD67A}" destId="{38F3FCE8-64E8-4125-992F-E9EC5AC5B0E2}" srcOrd="0" destOrd="0" parTransId="{620EE429-6E47-4F29-A7ED-C5A5476B6352}" sibTransId="{9F56998F-A8BD-4855-9A94-BA2699399AA7}"/>
    <dgm:cxn modelId="{AD7714D8-6E09-4BBD-9247-B13CBE31B143}" type="presOf" srcId="{7BA47106-6565-4B6A-B9FC-43823C797C55}" destId="{1FAF6491-A8BB-4198-9F18-D668079355B3}" srcOrd="0" destOrd="0" presId="urn:microsoft.com/office/officeart/2005/8/layout/hierarchy3"/>
    <dgm:cxn modelId="{7AA72932-E334-4FB9-B3FA-C3FAB59C4CF4}" type="presOf" srcId="{AF8CA048-8F5D-433E-B732-A79476F5A775}" destId="{57D74336-EA9F-4DF7-B2E5-A3B81A2110CE}" srcOrd="0" destOrd="0" presId="urn:microsoft.com/office/officeart/2005/8/layout/hierarchy3"/>
    <dgm:cxn modelId="{D4299077-6A3C-4DFC-BF91-16DDFE4E1766}" type="presOf" srcId="{3B2E8997-ABF8-49BF-88C7-B70430B6C71A}" destId="{66B47CD4-C421-446C-8D42-1159FC883A58}" srcOrd="1" destOrd="0" presId="urn:microsoft.com/office/officeart/2005/8/layout/hierarchy3"/>
    <dgm:cxn modelId="{F92631F2-F273-4E03-8327-F10373433E69}" type="presOf" srcId="{C47A34DF-2B3C-47B3-AEDD-A3747C4E9169}" destId="{740888E8-1937-4F45-9731-C375DD1F22DF}" srcOrd="0" destOrd="0" presId="urn:microsoft.com/office/officeart/2005/8/layout/hierarchy3"/>
    <dgm:cxn modelId="{BFBD5E3F-52F3-4540-9F7A-07F5EA26906D}" type="presOf" srcId="{B63D1BDE-3418-4C55-9D9E-B28DF23EF706}" destId="{CF7F36C8-16F3-4E52-A51D-9C73B55CDD85}" srcOrd="0" destOrd="0" presId="urn:microsoft.com/office/officeart/2005/8/layout/hierarchy3"/>
    <dgm:cxn modelId="{CCBDE5E5-EEE5-44FF-A24E-CCED625EAEE6}" srcId="{3B2E8997-ABF8-49BF-88C7-B70430B6C71A}" destId="{4948AB56-90CD-47B5-AB63-79B7C22C9F2B}" srcOrd="0" destOrd="0" parTransId="{AA376B2D-1311-4389-9EAD-51996127B8D8}" sibTransId="{CD235C59-5853-4492-B0B3-A6EA479A0360}"/>
    <dgm:cxn modelId="{251DCFD3-58BC-4153-9A4D-34CA3788EAFB}" srcId="{A12BE5CB-18ED-404B-83C1-5FA64E86DB4E}" destId="{C47A34DF-2B3C-47B3-AEDD-A3747C4E9169}" srcOrd="2" destOrd="0" parTransId="{B0912022-FBEC-488B-B9E2-BCAD3EE2D94C}" sibTransId="{570F67D9-6EA2-4FE1-9B38-8D1E47EE1D54}"/>
    <dgm:cxn modelId="{DC79FAB0-28D2-468E-87EC-5720C0CA4939}" type="presOf" srcId="{6ADD57CB-A58E-4E95-99D7-D27FDDE3957E}" destId="{5232F1D7-D007-4853-848D-422A8D076BA9}" srcOrd="0" destOrd="0" presId="urn:microsoft.com/office/officeart/2005/8/layout/hierarchy3"/>
    <dgm:cxn modelId="{E7B45DE3-DDFF-487B-B6BC-B7A5E35CA1BB}" type="presOf" srcId="{77F26222-092E-4AEA-8727-E7E3E3F26ECA}" destId="{2CA2501D-8E16-42AE-82D0-FF5C20B0D56F}" srcOrd="0" destOrd="0" presId="urn:microsoft.com/office/officeart/2005/8/layout/hierarchy3"/>
    <dgm:cxn modelId="{2229DDD9-9E7C-4C79-890F-9D01A877703E}" type="presOf" srcId="{7E874CB2-0344-450C-9BF7-DC75D1A6662F}" destId="{13D06294-E4DA-45BA-B66A-F65287EE7C51}" srcOrd="0" destOrd="0" presId="urn:microsoft.com/office/officeart/2005/8/layout/hierarchy3"/>
    <dgm:cxn modelId="{7F038F86-DD74-45BC-8A4E-97AB309624B1}" type="presOf" srcId="{81AAEA7E-6217-4FDB-8741-E62B3C11C82B}" destId="{6250CB27-2063-404C-9BA1-55A49D5E79E0}" srcOrd="0" destOrd="0" presId="urn:microsoft.com/office/officeart/2005/8/layout/hierarchy3"/>
    <dgm:cxn modelId="{5928DE97-D4D1-4465-9F7A-952334B11ED5}" type="presOf" srcId="{38F3FCE8-64E8-4125-992F-E9EC5AC5B0E2}" destId="{8CB3D4E0-8831-478C-B9F0-2A23E61B288E}" srcOrd="0" destOrd="0" presId="urn:microsoft.com/office/officeart/2005/8/layout/hierarchy3"/>
    <dgm:cxn modelId="{D4E61F39-EC70-41B4-913A-1C337BC8D712}" type="presOf" srcId="{DE0143DB-2E0D-4DAD-A58E-A55B69ED142E}" destId="{7E0A1FCA-A289-4749-A325-6EF92095A7B8}" srcOrd="0" destOrd="0" presId="urn:microsoft.com/office/officeart/2005/8/layout/hierarchy3"/>
    <dgm:cxn modelId="{62D81743-C6C1-4D6E-AA93-52E62DCC1417}" type="presOf" srcId="{A12BE5CB-18ED-404B-83C1-5FA64E86DB4E}" destId="{D3E2945E-9D35-4327-9BDD-A4E776C56848}" srcOrd="0" destOrd="0" presId="urn:microsoft.com/office/officeart/2005/8/layout/hierarchy3"/>
    <dgm:cxn modelId="{30F4649C-E22C-4BB4-B3F1-F6C0BD108D25}" srcId="{714A7E48-A3E8-486B-BAA2-FFB8D69057F8}" destId="{60BA6F4E-E85C-434A-84ED-1ECCD7DFE0FA}" srcOrd="1" destOrd="0" parTransId="{BAE730C7-D149-44A1-B0ED-23E2A5A4D898}" sibTransId="{E96522F8-5163-4E6A-BB10-6AFAC6D29C4C}"/>
    <dgm:cxn modelId="{E1F56070-C051-4D73-8FEF-65847A7B0117}" type="presOf" srcId="{70918CE1-648E-4989-A263-F64962D056F1}" destId="{6A6B3785-ACB1-4ED9-9E95-833C3D447363}" srcOrd="0" destOrd="0" presId="urn:microsoft.com/office/officeart/2005/8/layout/hierarchy3"/>
    <dgm:cxn modelId="{F247C54F-B334-4CFF-9336-00E8992032BF}" type="presOf" srcId="{2CF58B01-B6BA-4314-B33B-EC8E90CAD961}" destId="{F71DCA9C-7753-44C7-8BD8-EC93E52F8AC1}" srcOrd="0" destOrd="0" presId="urn:microsoft.com/office/officeart/2005/8/layout/hierarchy3"/>
    <dgm:cxn modelId="{34E09CE8-1FAD-43A1-AB04-29F3696C9A1F}" type="presOf" srcId="{8517784F-6F85-4213-8B7F-3C7ADFB8BEFA}" destId="{77A2579F-2B1E-417F-8F7C-213AB79334CE}" srcOrd="0" destOrd="0" presId="urn:microsoft.com/office/officeart/2005/8/layout/hierarchy3"/>
    <dgm:cxn modelId="{2ADBFAA7-E7DA-4F94-A9A9-6200F397DEF5}" type="presParOf" srcId="{8E4B1D6A-0F50-4D88-918E-4EB469C2EC1E}" destId="{A4A0D669-4404-428A-AE06-68EFD2F582BC}" srcOrd="0" destOrd="0" presId="urn:microsoft.com/office/officeart/2005/8/layout/hierarchy3"/>
    <dgm:cxn modelId="{273F03DB-F7A2-4D1B-A855-7432352F3FF4}" type="presParOf" srcId="{A4A0D669-4404-428A-AE06-68EFD2F582BC}" destId="{FBA604CC-49E4-4A8B-B1C9-AE1E3AEB7DF8}" srcOrd="0" destOrd="0" presId="urn:microsoft.com/office/officeart/2005/8/layout/hierarchy3"/>
    <dgm:cxn modelId="{F5F6B193-A07E-4233-9919-70BB8E2C0AA9}" type="presParOf" srcId="{FBA604CC-49E4-4A8B-B1C9-AE1E3AEB7DF8}" destId="{8CB3D4E0-8831-478C-B9F0-2A23E61B288E}" srcOrd="0" destOrd="0" presId="urn:microsoft.com/office/officeart/2005/8/layout/hierarchy3"/>
    <dgm:cxn modelId="{5CF32415-9921-4A9B-B662-667399472AB3}" type="presParOf" srcId="{FBA604CC-49E4-4A8B-B1C9-AE1E3AEB7DF8}" destId="{CCA4CF3C-B03F-46D6-A774-DC97926EEFE0}" srcOrd="1" destOrd="0" presId="urn:microsoft.com/office/officeart/2005/8/layout/hierarchy3"/>
    <dgm:cxn modelId="{2F6A5B93-1165-4295-BA8D-A13E1E5DBB4A}" type="presParOf" srcId="{A4A0D669-4404-428A-AE06-68EFD2F582BC}" destId="{CE5AE371-49BA-4B7F-B969-E668E649EAB0}" srcOrd="1" destOrd="0" presId="urn:microsoft.com/office/officeart/2005/8/layout/hierarchy3"/>
    <dgm:cxn modelId="{156E34C1-BD18-4719-B184-D0164D8D4E1F}" type="presParOf" srcId="{CE5AE371-49BA-4B7F-B969-E668E649EAB0}" destId="{5818004D-F265-4A77-A5CF-41670A5F844C}" srcOrd="0" destOrd="0" presId="urn:microsoft.com/office/officeart/2005/8/layout/hierarchy3"/>
    <dgm:cxn modelId="{3EC85878-CD47-4C82-8880-A3D8668AC62A}" type="presParOf" srcId="{CE5AE371-49BA-4B7F-B969-E668E649EAB0}" destId="{13D06294-E4DA-45BA-B66A-F65287EE7C51}" srcOrd="1" destOrd="0" presId="urn:microsoft.com/office/officeart/2005/8/layout/hierarchy3"/>
    <dgm:cxn modelId="{B80E8C5F-246F-43B4-8B91-7616FDD4CFB9}" type="presParOf" srcId="{CE5AE371-49BA-4B7F-B969-E668E649EAB0}" destId="{9A5B4985-91F2-45D0-8BB0-29E94759A444}" srcOrd="2" destOrd="0" presId="urn:microsoft.com/office/officeart/2005/8/layout/hierarchy3"/>
    <dgm:cxn modelId="{D9A20906-BC70-4BB1-81D0-9A285D884E92}" type="presParOf" srcId="{CE5AE371-49BA-4B7F-B969-E668E649EAB0}" destId="{F623D1DF-768A-4F3F-AF91-8FD692E060AB}" srcOrd="3" destOrd="0" presId="urn:microsoft.com/office/officeart/2005/8/layout/hierarchy3"/>
    <dgm:cxn modelId="{9101E516-4B86-405B-A071-209A8822C581}" type="presParOf" srcId="{CE5AE371-49BA-4B7F-B969-E668E649EAB0}" destId="{5A0D40DF-0912-403A-8E2D-5BEEA26666CB}" srcOrd="4" destOrd="0" presId="urn:microsoft.com/office/officeart/2005/8/layout/hierarchy3"/>
    <dgm:cxn modelId="{9F551858-7276-49E2-B0C0-7584E243B9DE}" type="presParOf" srcId="{CE5AE371-49BA-4B7F-B969-E668E649EAB0}" destId="{64F80956-45D4-474E-9040-05C6AB61F433}" srcOrd="5" destOrd="0" presId="urn:microsoft.com/office/officeart/2005/8/layout/hierarchy3"/>
    <dgm:cxn modelId="{324EFF4D-DD37-4438-B7AB-7C55B73668B4}" type="presParOf" srcId="{CE5AE371-49BA-4B7F-B969-E668E649EAB0}" destId="{4BD85390-EDAA-4C84-8989-9DCBA285C17D}" srcOrd="6" destOrd="0" presId="urn:microsoft.com/office/officeart/2005/8/layout/hierarchy3"/>
    <dgm:cxn modelId="{EFF22670-1F66-4B1F-8D6E-AE17C180E9EE}" type="presParOf" srcId="{CE5AE371-49BA-4B7F-B969-E668E649EAB0}" destId="{86B50B31-F2D5-4368-B5DC-DB44C3159A49}" srcOrd="7" destOrd="0" presId="urn:microsoft.com/office/officeart/2005/8/layout/hierarchy3"/>
    <dgm:cxn modelId="{39F37A63-7322-4273-B837-6AC3D53C184E}" type="presParOf" srcId="{CE5AE371-49BA-4B7F-B969-E668E649EAB0}" destId="{44A178CD-C5E8-4E61-A19F-2A1E6394AFD3}" srcOrd="8" destOrd="0" presId="urn:microsoft.com/office/officeart/2005/8/layout/hierarchy3"/>
    <dgm:cxn modelId="{128243AA-65E1-4BD8-92A6-84E2F44E9EDE}" type="presParOf" srcId="{CE5AE371-49BA-4B7F-B969-E668E649EAB0}" destId="{5B9DDF3D-3328-435B-B4FD-17277CAEBDBB}" srcOrd="9" destOrd="0" presId="urn:microsoft.com/office/officeart/2005/8/layout/hierarchy3"/>
    <dgm:cxn modelId="{6B0E8C71-66C2-42EF-A8E5-CEF2F5EFBB4E}" type="presParOf" srcId="{8E4B1D6A-0F50-4D88-918E-4EB469C2EC1E}" destId="{84E1DDCA-18B9-4CE2-B143-3C1190FA4ABD}" srcOrd="1" destOrd="0" presId="urn:microsoft.com/office/officeart/2005/8/layout/hierarchy3"/>
    <dgm:cxn modelId="{670BA566-61ED-4C52-9C50-5C58649FE2C1}" type="presParOf" srcId="{84E1DDCA-18B9-4CE2-B143-3C1190FA4ABD}" destId="{E6F3E821-4FED-4499-97CE-2D86BDFFE454}" srcOrd="0" destOrd="0" presId="urn:microsoft.com/office/officeart/2005/8/layout/hierarchy3"/>
    <dgm:cxn modelId="{CAE0DF19-4654-4C70-A66A-FF89BA27688E}" type="presParOf" srcId="{E6F3E821-4FED-4499-97CE-2D86BDFFE454}" destId="{21BD0AC3-F74F-478C-B346-0710CF0A5B10}" srcOrd="0" destOrd="0" presId="urn:microsoft.com/office/officeart/2005/8/layout/hierarchy3"/>
    <dgm:cxn modelId="{BA6AFBC2-E245-4965-BA2B-694B061F1010}" type="presParOf" srcId="{E6F3E821-4FED-4499-97CE-2D86BDFFE454}" destId="{FBDD9C08-48AC-4344-8375-012C15F6BEFB}" srcOrd="1" destOrd="0" presId="urn:microsoft.com/office/officeart/2005/8/layout/hierarchy3"/>
    <dgm:cxn modelId="{2EA54FA0-B172-47BB-B682-D5C2E20D1D79}" type="presParOf" srcId="{84E1DDCA-18B9-4CE2-B143-3C1190FA4ABD}" destId="{420AE064-9B32-4069-9041-FADEC2048BD9}" srcOrd="1" destOrd="0" presId="urn:microsoft.com/office/officeart/2005/8/layout/hierarchy3"/>
    <dgm:cxn modelId="{0F44C61B-5084-462E-BE40-1ECAC248AC89}" type="presParOf" srcId="{420AE064-9B32-4069-9041-FADEC2048BD9}" destId="{75B66E0E-BDF5-451C-AB87-B9A59B0F3A87}" srcOrd="0" destOrd="0" presId="urn:microsoft.com/office/officeart/2005/8/layout/hierarchy3"/>
    <dgm:cxn modelId="{C3BDE051-4150-4E88-923D-4ADB384076DF}" type="presParOf" srcId="{420AE064-9B32-4069-9041-FADEC2048BD9}" destId="{F71DCA9C-7753-44C7-8BD8-EC93E52F8AC1}" srcOrd="1" destOrd="0" presId="urn:microsoft.com/office/officeart/2005/8/layout/hierarchy3"/>
    <dgm:cxn modelId="{E12D344A-6DFD-48B8-AE66-678FEABF9BF5}" type="presParOf" srcId="{420AE064-9B32-4069-9041-FADEC2048BD9}" destId="{B6BD5862-0DBC-4895-BBB6-FD6660F197F1}" srcOrd="2" destOrd="0" presId="urn:microsoft.com/office/officeart/2005/8/layout/hierarchy3"/>
    <dgm:cxn modelId="{F4E5C832-0EBF-4408-93ED-E3A43D856E45}" type="presParOf" srcId="{420AE064-9B32-4069-9041-FADEC2048BD9}" destId="{30A03F96-55E2-46E0-B12A-30D18C7FFA07}" srcOrd="3" destOrd="0" presId="urn:microsoft.com/office/officeart/2005/8/layout/hierarchy3"/>
    <dgm:cxn modelId="{631899F2-2916-484A-9557-8EDCB8F80E5E}" type="presParOf" srcId="{420AE064-9B32-4069-9041-FADEC2048BD9}" destId="{E00CB032-A5E3-444C-A810-33F3B50E80E5}" srcOrd="4" destOrd="0" presId="urn:microsoft.com/office/officeart/2005/8/layout/hierarchy3"/>
    <dgm:cxn modelId="{52BC3DDF-DDE8-4757-9F43-D8D28DC0CBC5}" type="presParOf" srcId="{420AE064-9B32-4069-9041-FADEC2048BD9}" destId="{B174E4BC-A1FD-4488-A61A-CAFEFB3D4E17}" srcOrd="5" destOrd="0" presId="urn:microsoft.com/office/officeart/2005/8/layout/hierarchy3"/>
    <dgm:cxn modelId="{7090E1D7-5568-4046-A484-29A18C83E1DD}" type="presParOf" srcId="{420AE064-9B32-4069-9041-FADEC2048BD9}" destId="{7A725F9F-D251-43EA-912D-45B96EA2507C}" srcOrd="6" destOrd="0" presId="urn:microsoft.com/office/officeart/2005/8/layout/hierarchy3"/>
    <dgm:cxn modelId="{D3605A22-F47D-40BF-966A-92FC7FDD288F}" type="presParOf" srcId="{420AE064-9B32-4069-9041-FADEC2048BD9}" destId="{14E7205C-EFEF-4E35-B72C-FA6BBEAB5BF7}" srcOrd="7" destOrd="0" presId="urn:microsoft.com/office/officeart/2005/8/layout/hierarchy3"/>
    <dgm:cxn modelId="{F30199BA-8940-4E21-98D7-EA7D7FB5F8F4}" type="presParOf" srcId="{420AE064-9B32-4069-9041-FADEC2048BD9}" destId="{CF7F36C8-16F3-4E52-A51D-9C73B55CDD85}" srcOrd="8" destOrd="0" presId="urn:microsoft.com/office/officeart/2005/8/layout/hierarchy3"/>
    <dgm:cxn modelId="{5347C90E-0F99-47EC-BE22-644279C2E8E2}" type="presParOf" srcId="{420AE064-9B32-4069-9041-FADEC2048BD9}" destId="{12935420-3025-489B-AA5E-4217EC062AD0}" srcOrd="9" destOrd="0" presId="urn:microsoft.com/office/officeart/2005/8/layout/hierarchy3"/>
    <dgm:cxn modelId="{B683A865-9DF0-4E34-86EB-07F65747C361}" type="presParOf" srcId="{8E4B1D6A-0F50-4D88-918E-4EB469C2EC1E}" destId="{E24CC714-DE83-49CD-80AF-8F8E957306A3}" srcOrd="2" destOrd="0" presId="urn:microsoft.com/office/officeart/2005/8/layout/hierarchy3"/>
    <dgm:cxn modelId="{7D116D05-112C-41D2-96FF-BABAFAB80C14}" type="presParOf" srcId="{E24CC714-DE83-49CD-80AF-8F8E957306A3}" destId="{920A4C6F-EAA4-43B5-9BD4-1F29F1F27E8B}" srcOrd="0" destOrd="0" presId="urn:microsoft.com/office/officeart/2005/8/layout/hierarchy3"/>
    <dgm:cxn modelId="{82DD3CA5-4331-4ACD-922C-9A000B1B079E}" type="presParOf" srcId="{920A4C6F-EAA4-43B5-9BD4-1F29F1F27E8B}" destId="{D3E2945E-9D35-4327-9BDD-A4E776C56848}" srcOrd="0" destOrd="0" presId="urn:microsoft.com/office/officeart/2005/8/layout/hierarchy3"/>
    <dgm:cxn modelId="{825826FB-DC41-4665-BDF4-E8ED462D0556}" type="presParOf" srcId="{920A4C6F-EAA4-43B5-9BD4-1F29F1F27E8B}" destId="{F62734E1-07E9-40FE-A45F-93DE28426403}" srcOrd="1" destOrd="0" presId="urn:microsoft.com/office/officeart/2005/8/layout/hierarchy3"/>
    <dgm:cxn modelId="{9D5F4168-A094-4699-8B79-44DA8A9346CC}" type="presParOf" srcId="{E24CC714-DE83-49CD-80AF-8F8E957306A3}" destId="{5740A8AE-CD09-48B7-AF0F-8DC97897D128}" srcOrd="1" destOrd="0" presId="urn:microsoft.com/office/officeart/2005/8/layout/hierarchy3"/>
    <dgm:cxn modelId="{13E30C86-C175-488D-B53A-2BD0726F6B03}" type="presParOf" srcId="{5740A8AE-CD09-48B7-AF0F-8DC97897D128}" destId="{1009010E-EFC5-41AD-8E30-FEFBB3E2E192}" srcOrd="0" destOrd="0" presId="urn:microsoft.com/office/officeart/2005/8/layout/hierarchy3"/>
    <dgm:cxn modelId="{0ED2996E-3559-41CC-AA43-14FCB1D89FA5}" type="presParOf" srcId="{5740A8AE-CD09-48B7-AF0F-8DC97897D128}" destId="{C495ED1E-7307-49BE-AC1D-586E80793644}" srcOrd="1" destOrd="0" presId="urn:microsoft.com/office/officeart/2005/8/layout/hierarchy3"/>
    <dgm:cxn modelId="{03D631BE-B942-4BBC-A6B9-68813EED83A1}" type="presParOf" srcId="{5740A8AE-CD09-48B7-AF0F-8DC97897D128}" destId="{2CA2501D-8E16-42AE-82D0-FF5C20B0D56F}" srcOrd="2" destOrd="0" presId="urn:microsoft.com/office/officeart/2005/8/layout/hierarchy3"/>
    <dgm:cxn modelId="{A6B694DC-B7F9-476B-A743-543E9DFCD42E}" type="presParOf" srcId="{5740A8AE-CD09-48B7-AF0F-8DC97897D128}" destId="{2FC976D0-E181-47E4-B709-CC386302126C}" srcOrd="3" destOrd="0" presId="urn:microsoft.com/office/officeart/2005/8/layout/hierarchy3"/>
    <dgm:cxn modelId="{1A972A0C-44A8-498C-9DE7-56BA0ED1698A}" type="presParOf" srcId="{5740A8AE-CD09-48B7-AF0F-8DC97897D128}" destId="{A51B77B4-75F1-4DC2-AE9E-240CDFBCB802}" srcOrd="4" destOrd="0" presId="urn:microsoft.com/office/officeart/2005/8/layout/hierarchy3"/>
    <dgm:cxn modelId="{DC9C6536-4028-4CCB-A3FA-3E6398066B51}" type="presParOf" srcId="{5740A8AE-CD09-48B7-AF0F-8DC97897D128}" destId="{740888E8-1937-4F45-9731-C375DD1F22DF}" srcOrd="5" destOrd="0" presId="urn:microsoft.com/office/officeart/2005/8/layout/hierarchy3"/>
    <dgm:cxn modelId="{A64EB82E-D9D6-491C-A4A5-52EFAD3E02F6}" type="presParOf" srcId="{5740A8AE-CD09-48B7-AF0F-8DC97897D128}" destId="{6250CB27-2063-404C-9BA1-55A49D5E79E0}" srcOrd="6" destOrd="0" presId="urn:microsoft.com/office/officeart/2005/8/layout/hierarchy3"/>
    <dgm:cxn modelId="{D93E37FF-43B2-4B6C-94D1-44143E6935D7}" type="presParOf" srcId="{5740A8AE-CD09-48B7-AF0F-8DC97897D128}" destId="{98F1691D-A134-4A2D-A54C-816BEFEC70A3}" srcOrd="7" destOrd="0" presId="urn:microsoft.com/office/officeart/2005/8/layout/hierarchy3"/>
    <dgm:cxn modelId="{706F5407-14BB-4F10-9C3F-722832C72B14}" type="presParOf" srcId="{5740A8AE-CD09-48B7-AF0F-8DC97897D128}" destId="{CEA8D02A-1BC2-437C-A0F4-93977456A6D2}" srcOrd="8" destOrd="0" presId="urn:microsoft.com/office/officeart/2005/8/layout/hierarchy3"/>
    <dgm:cxn modelId="{E04463A1-8FB9-4AD2-99A4-6AF104147E42}" type="presParOf" srcId="{5740A8AE-CD09-48B7-AF0F-8DC97897D128}" destId="{77A2579F-2B1E-417F-8F7C-213AB79334CE}" srcOrd="9" destOrd="0" presId="urn:microsoft.com/office/officeart/2005/8/layout/hierarchy3"/>
    <dgm:cxn modelId="{906A1B05-AE82-43D8-B5F5-E7BFF3051592}" type="presParOf" srcId="{8E4B1D6A-0F50-4D88-918E-4EB469C2EC1E}" destId="{C4D160D6-F843-4B0B-87E9-C24645755113}" srcOrd="3" destOrd="0" presId="urn:microsoft.com/office/officeart/2005/8/layout/hierarchy3"/>
    <dgm:cxn modelId="{A1164CEE-2259-4FF3-AC34-1E18954CF685}" type="presParOf" srcId="{C4D160D6-F843-4B0B-87E9-C24645755113}" destId="{8697F5F0-D5B8-404E-BB5A-3D1DABFB6554}" srcOrd="0" destOrd="0" presId="urn:microsoft.com/office/officeart/2005/8/layout/hierarchy3"/>
    <dgm:cxn modelId="{3D6AB304-B34D-4C92-99E7-91478D66B568}" type="presParOf" srcId="{8697F5F0-D5B8-404E-BB5A-3D1DABFB6554}" destId="{57D74336-EA9F-4DF7-B2E5-A3B81A2110CE}" srcOrd="0" destOrd="0" presId="urn:microsoft.com/office/officeart/2005/8/layout/hierarchy3"/>
    <dgm:cxn modelId="{30BCDA70-F53C-4164-96C3-83148F29BB57}" type="presParOf" srcId="{8697F5F0-D5B8-404E-BB5A-3D1DABFB6554}" destId="{DB4E8B7B-7D95-4F6B-9919-47F3F4390D0B}" srcOrd="1" destOrd="0" presId="urn:microsoft.com/office/officeart/2005/8/layout/hierarchy3"/>
    <dgm:cxn modelId="{E3FDEF4A-BA9C-44DE-8F18-8C2CB60757F9}" type="presParOf" srcId="{C4D160D6-F843-4B0B-87E9-C24645755113}" destId="{14E6FC1B-D6D5-4233-A7C8-AD63FC483268}" srcOrd="1" destOrd="0" presId="urn:microsoft.com/office/officeart/2005/8/layout/hierarchy3"/>
    <dgm:cxn modelId="{8438E806-C709-4DF9-AD74-F8863E363731}" type="presParOf" srcId="{14E6FC1B-D6D5-4233-A7C8-AD63FC483268}" destId="{7E0A1FCA-A289-4749-A325-6EF92095A7B8}" srcOrd="0" destOrd="0" presId="urn:microsoft.com/office/officeart/2005/8/layout/hierarchy3"/>
    <dgm:cxn modelId="{001D1BF6-F77C-4DAE-BFDD-44538F870156}" type="presParOf" srcId="{14E6FC1B-D6D5-4233-A7C8-AD63FC483268}" destId="{6A6B3785-ACB1-4ED9-9E95-833C3D447363}" srcOrd="1" destOrd="0" presId="urn:microsoft.com/office/officeart/2005/8/layout/hierarchy3"/>
    <dgm:cxn modelId="{7C484681-F648-4196-BF1C-A1E76639DC0C}" type="presParOf" srcId="{14E6FC1B-D6D5-4233-A7C8-AD63FC483268}" destId="{E50A818D-B7F6-4376-B9CE-3C0ABA86A03B}" srcOrd="2" destOrd="0" presId="urn:microsoft.com/office/officeart/2005/8/layout/hierarchy3"/>
    <dgm:cxn modelId="{29B94DDD-E168-42BF-BFAF-B8A6F44204AE}" type="presParOf" srcId="{14E6FC1B-D6D5-4233-A7C8-AD63FC483268}" destId="{AA49ACD7-E001-4E18-BA5E-603F3038B314}" srcOrd="3" destOrd="0" presId="urn:microsoft.com/office/officeart/2005/8/layout/hierarchy3"/>
    <dgm:cxn modelId="{967C1B40-DADF-463C-B0E4-BA5463BD34AD}" type="presParOf" srcId="{14E6FC1B-D6D5-4233-A7C8-AD63FC483268}" destId="{69AD4AB5-C0D5-4B58-88EC-0D282C43B6E5}" srcOrd="4" destOrd="0" presId="urn:microsoft.com/office/officeart/2005/8/layout/hierarchy3"/>
    <dgm:cxn modelId="{C2C29A98-4446-443D-85BB-B007EF41C646}" type="presParOf" srcId="{14E6FC1B-D6D5-4233-A7C8-AD63FC483268}" destId="{1FAF6491-A8BB-4198-9F18-D668079355B3}" srcOrd="5" destOrd="0" presId="urn:microsoft.com/office/officeart/2005/8/layout/hierarchy3"/>
    <dgm:cxn modelId="{C71AEAF7-DD81-49E5-9FA6-86FA0CB30431}" type="presParOf" srcId="{14E6FC1B-D6D5-4233-A7C8-AD63FC483268}" destId="{D8E96236-41AC-4921-86A7-82298AEB7DCB}" srcOrd="6" destOrd="0" presId="urn:microsoft.com/office/officeart/2005/8/layout/hierarchy3"/>
    <dgm:cxn modelId="{9C1F52D5-6958-4441-86A7-F8745455D726}" type="presParOf" srcId="{14E6FC1B-D6D5-4233-A7C8-AD63FC483268}" destId="{CFD37E8C-EE69-46FE-AF36-B56BDE646408}" srcOrd="7" destOrd="0" presId="urn:microsoft.com/office/officeart/2005/8/layout/hierarchy3"/>
    <dgm:cxn modelId="{1275F378-0EE0-483E-BA6B-D60811D5003E}" type="presParOf" srcId="{14E6FC1B-D6D5-4233-A7C8-AD63FC483268}" destId="{E05DEEF0-6A11-4B8F-88E6-4E45C7999FF2}" srcOrd="8" destOrd="0" presId="urn:microsoft.com/office/officeart/2005/8/layout/hierarchy3"/>
    <dgm:cxn modelId="{A0BC7D72-4AE3-47AC-A485-709E095E9843}" type="presParOf" srcId="{14E6FC1B-D6D5-4233-A7C8-AD63FC483268}" destId="{D3943356-D712-4842-BA78-D02059CAB3FB}" srcOrd="9" destOrd="0" presId="urn:microsoft.com/office/officeart/2005/8/layout/hierarchy3"/>
    <dgm:cxn modelId="{9BBC1100-6F9D-47EF-9E8B-AC622588CB06}" type="presParOf" srcId="{8E4B1D6A-0F50-4D88-918E-4EB469C2EC1E}" destId="{F54A5107-25CB-44D4-A521-BBEDD886DF68}" srcOrd="4" destOrd="0" presId="urn:microsoft.com/office/officeart/2005/8/layout/hierarchy3"/>
    <dgm:cxn modelId="{DD39AF19-4BD8-42EE-9C05-520F9C4732B8}" type="presParOf" srcId="{F54A5107-25CB-44D4-A521-BBEDD886DF68}" destId="{36B1316C-9DDD-450C-BF09-CEBC1D4D12E6}" srcOrd="0" destOrd="0" presId="urn:microsoft.com/office/officeart/2005/8/layout/hierarchy3"/>
    <dgm:cxn modelId="{88E1C190-55C0-4DED-9D2A-8C4B803B9B28}" type="presParOf" srcId="{36B1316C-9DDD-450C-BF09-CEBC1D4D12E6}" destId="{D4C149FD-4E7A-448A-B023-8A542AEDF379}" srcOrd="0" destOrd="0" presId="urn:microsoft.com/office/officeart/2005/8/layout/hierarchy3"/>
    <dgm:cxn modelId="{B53967CB-90BD-4A84-873D-3F43DFE671CD}" type="presParOf" srcId="{36B1316C-9DDD-450C-BF09-CEBC1D4D12E6}" destId="{66B47CD4-C421-446C-8D42-1159FC883A58}" srcOrd="1" destOrd="0" presId="urn:microsoft.com/office/officeart/2005/8/layout/hierarchy3"/>
    <dgm:cxn modelId="{A868166D-02C0-4B09-9E78-FE13F399513B}" type="presParOf" srcId="{F54A5107-25CB-44D4-A521-BBEDD886DF68}" destId="{226A2B0E-4B9F-4306-B852-4D3D8F775818}" srcOrd="1" destOrd="0" presId="urn:microsoft.com/office/officeart/2005/8/layout/hierarchy3"/>
    <dgm:cxn modelId="{16ECDCB5-9256-4E47-8155-EE9CD4E1E849}" type="presParOf" srcId="{226A2B0E-4B9F-4306-B852-4D3D8F775818}" destId="{3C6A8B1A-2D89-4D92-B4BD-090EBB011645}" srcOrd="0" destOrd="0" presId="urn:microsoft.com/office/officeart/2005/8/layout/hierarchy3"/>
    <dgm:cxn modelId="{D4E35634-043A-412D-87E1-E51457918282}" type="presParOf" srcId="{226A2B0E-4B9F-4306-B852-4D3D8F775818}" destId="{EAF9B5DA-722D-4783-92D5-C4C3B7045032}" srcOrd="1" destOrd="0" presId="urn:microsoft.com/office/officeart/2005/8/layout/hierarchy3"/>
    <dgm:cxn modelId="{605F1ED8-278E-455B-BB18-00041D239422}" type="presParOf" srcId="{226A2B0E-4B9F-4306-B852-4D3D8F775818}" destId="{5AC59730-DAB4-47F2-8AF3-32A23DDD1E8B}" srcOrd="2" destOrd="0" presId="urn:microsoft.com/office/officeart/2005/8/layout/hierarchy3"/>
    <dgm:cxn modelId="{188D41CE-4692-4B15-BD02-E674CD89C13B}" type="presParOf" srcId="{226A2B0E-4B9F-4306-B852-4D3D8F775818}" destId="{DFA09960-E9AC-485D-BE87-C522D63A243C}" srcOrd="3" destOrd="0" presId="urn:microsoft.com/office/officeart/2005/8/layout/hierarchy3"/>
    <dgm:cxn modelId="{5E92F000-3465-4A00-8A10-A9D80653CFB4}" type="presParOf" srcId="{226A2B0E-4B9F-4306-B852-4D3D8F775818}" destId="{5232F1D7-D007-4853-848D-422A8D076BA9}" srcOrd="4" destOrd="0" presId="urn:microsoft.com/office/officeart/2005/8/layout/hierarchy3"/>
    <dgm:cxn modelId="{048ADE38-F7D5-465A-9F6D-972451411CA3}" type="presParOf" srcId="{226A2B0E-4B9F-4306-B852-4D3D8F775818}" destId="{73D775E5-CD5D-45CE-A2E6-85382E351B01}" srcOrd="5" destOrd="0" presId="urn:microsoft.com/office/officeart/2005/8/layout/hierarchy3"/>
    <dgm:cxn modelId="{EFD84D51-EDD3-445F-AF84-BDCE919701ED}" type="presParOf" srcId="{226A2B0E-4B9F-4306-B852-4D3D8F775818}" destId="{9BD35E0A-0392-4A1D-BED8-32742EBBEBA3}" srcOrd="6" destOrd="0" presId="urn:microsoft.com/office/officeart/2005/8/layout/hierarchy3"/>
    <dgm:cxn modelId="{9FE63C10-048D-49BD-AB09-7156E16BC41D}" type="presParOf" srcId="{226A2B0E-4B9F-4306-B852-4D3D8F775818}" destId="{D53320C4-74CC-490D-8C37-E0ED6A4AD1F5}" srcOrd="7" destOrd="0" presId="urn:microsoft.com/office/officeart/2005/8/layout/hierarchy3"/>
    <dgm:cxn modelId="{5D0385CF-B9D9-407B-9AEB-5152F6D4C61D}" type="presParOf" srcId="{226A2B0E-4B9F-4306-B852-4D3D8F775818}" destId="{31E6DD2C-EC53-4AFE-BB3B-B8AD003F5947}" srcOrd="8" destOrd="0" presId="urn:microsoft.com/office/officeart/2005/8/layout/hierarchy3"/>
    <dgm:cxn modelId="{C27D30D9-E159-4D3A-82AC-06566D8BD374}" type="presParOf" srcId="{226A2B0E-4B9F-4306-B852-4D3D8F775818}" destId="{FDF39953-E96B-4567-9F04-0D678FFA80F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702AA2-4CE9-429E-B3C0-6C708B7FD67A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8F3FCE8-64E8-4125-992F-E9EC5AC5B0E2}">
      <dgm:prSet phldrT="[Texto]"/>
      <dgm:spPr>
        <a:solidFill>
          <a:schemeClr val="accent1">
            <a:lumMod val="60000"/>
            <a:lumOff val="40000"/>
          </a:schemeClr>
        </a:solidFill>
        <a:ln w="28575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Salud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620EE429-6E47-4F29-A7ED-C5A5476B6352}" type="parTrans" cxnId="{F20D1E70-AB38-4437-A9C6-ED8362030BF9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9F56998F-A8BD-4855-9A94-BA2699399AA7}" type="sibTrans" cxnId="{F20D1E70-AB38-4437-A9C6-ED8362030BF9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E874CB2-0344-450C-9BF7-DC75D1A6662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Promoción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DCAB6338-7636-4F23-A372-2C04693FF0D9}" type="parTrans" cxnId="{54AEFD5D-0068-41BD-BF21-46761B082A26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210394CD-1961-43A1-A9FF-6BB0BC005D27}" type="sibTrans" cxnId="{54AEFD5D-0068-41BD-BF21-46761B082A2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186A5706-6D83-4F79-BCD7-C5EA1DBE89A5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Prevención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F96FCA07-52DF-4735-A574-EF4AE2C5ED6C}" type="parTrans" cxnId="{A3991207-DAD8-45F0-A4E1-16F3D4E09494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E1EF334D-4724-4900-AC11-196F6C27FA86}" type="sibTrans" cxnId="{A3991207-DAD8-45F0-A4E1-16F3D4E09494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14A7E48-A3E8-486B-BAA2-FFB8D69057F8}">
      <dgm:prSet phldrT="[Texto]"/>
      <dgm:spPr>
        <a:solidFill>
          <a:schemeClr val="accent1">
            <a:lumMod val="60000"/>
            <a:lumOff val="40000"/>
          </a:schemeClr>
        </a:solidFill>
        <a:ln w="38100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2">
                    <a:lumMod val="65000"/>
                  </a:schemeClr>
                </a:solidFill>
              </a:ln>
              <a:solidFill>
                <a:schemeClr val="tx2">
                  <a:lumMod val="65000"/>
                </a:schemeClr>
              </a:solidFill>
              <a:latin typeface="Candara" pitchFamily="34" charset="0"/>
            </a:rPr>
            <a:t>Educación</a:t>
          </a:r>
          <a:endParaRPr lang="es-CL" dirty="0">
            <a:ln>
              <a:solidFill>
                <a:schemeClr val="tx2">
                  <a:lumMod val="65000"/>
                </a:schemeClr>
              </a:solidFill>
            </a:ln>
            <a:solidFill>
              <a:schemeClr val="tx2">
                <a:lumMod val="65000"/>
              </a:schemeClr>
            </a:solidFill>
            <a:latin typeface="Candara" pitchFamily="34" charset="0"/>
          </a:endParaRPr>
        </a:p>
      </dgm:t>
    </dgm:pt>
    <dgm:pt modelId="{C09849C6-D187-4EFC-9622-A1F13BCED45C}" type="parTrans" cxnId="{31A09AEB-9E00-4748-A6D7-6862CBB06192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3F0CC67F-BE08-4AEF-BDD4-8627EA6AFBFE}" type="sibTrans" cxnId="{31A09AEB-9E00-4748-A6D7-6862CBB06192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2CF58B01-B6BA-4314-B33B-EC8E90CAD961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2">
                    <a:lumMod val="65000"/>
                  </a:schemeClr>
                </a:solidFill>
              </a:ln>
              <a:solidFill>
                <a:schemeClr val="tx2">
                  <a:lumMod val="65000"/>
                </a:schemeClr>
              </a:solidFill>
              <a:latin typeface="Candara" pitchFamily="34" charset="0"/>
            </a:rPr>
            <a:t>Infancia Temprana</a:t>
          </a:r>
          <a:endParaRPr lang="es-CL" dirty="0">
            <a:ln>
              <a:solidFill>
                <a:schemeClr val="tx2">
                  <a:lumMod val="65000"/>
                </a:schemeClr>
              </a:solidFill>
            </a:ln>
            <a:solidFill>
              <a:schemeClr val="tx2">
                <a:lumMod val="65000"/>
              </a:schemeClr>
            </a:solidFill>
            <a:latin typeface="Candara" pitchFamily="34" charset="0"/>
          </a:endParaRPr>
        </a:p>
      </dgm:t>
    </dgm:pt>
    <dgm:pt modelId="{B7F388F9-CF6C-4D80-8D75-DFE9EE929947}" type="parTrans" cxnId="{1AD28FDF-B087-4280-A7E5-34787A6C1948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6DEF982A-0D7C-4BD2-966D-6C260CAF30AB}" type="sibTrans" cxnId="{1AD28FDF-B087-4280-A7E5-34787A6C1948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60BA6F4E-E85C-434A-84ED-1ECCD7DFE0FA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2">
                    <a:lumMod val="65000"/>
                  </a:schemeClr>
                </a:solidFill>
              </a:ln>
              <a:solidFill>
                <a:schemeClr val="tx2">
                  <a:lumMod val="65000"/>
                </a:schemeClr>
              </a:solidFill>
              <a:latin typeface="Candara" pitchFamily="34" charset="0"/>
            </a:rPr>
            <a:t>Primaria</a:t>
          </a:r>
          <a:endParaRPr lang="es-CL" dirty="0">
            <a:ln>
              <a:solidFill>
                <a:schemeClr val="tx2">
                  <a:lumMod val="65000"/>
                </a:schemeClr>
              </a:solidFill>
            </a:ln>
            <a:solidFill>
              <a:schemeClr val="tx2">
                <a:lumMod val="65000"/>
              </a:schemeClr>
            </a:solidFill>
            <a:latin typeface="Candara" pitchFamily="34" charset="0"/>
          </a:endParaRPr>
        </a:p>
      </dgm:t>
    </dgm:pt>
    <dgm:pt modelId="{BAE730C7-D149-44A1-B0ED-23E2A5A4D898}" type="parTrans" cxnId="{30F4649C-E22C-4BB4-B3F1-F6C0BD108D25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E96522F8-5163-4E6A-BB10-6AFAC6D29C4C}" type="sibTrans" cxnId="{30F4649C-E22C-4BB4-B3F1-F6C0BD108D25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12BE5CB-18ED-404B-83C1-5FA64E86DB4E}">
      <dgm:prSet phldrT="[Texto]"/>
      <dgm:spPr>
        <a:solidFill>
          <a:srgbClr val="FF7C8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Subsistencia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D390D847-2A1D-4F91-B6A9-67A52DAE4526}" type="parTrans" cxnId="{BAB8061D-3040-462F-AC3B-68A3D2B10880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6E2942F0-CDD7-4371-92B1-E2A3C0D01B55}" type="sibTrans" cxnId="{BAB8061D-3040-462F-AC3B-68A3D2B10880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F8CA048-8F5D-433E-B732-A79476F5A775}">
      <dgm:prSet phldrT="[Texto]"/>
      <dgm:spPr>
        <a:solidFill>
          <a:schemeClr val="accent1">
            <a:lumMod val="60000"/>
            <a:lumOff val="40000"/>
          </a:schemeClr>
        </a:solidFill>
        <a:ln w="28575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Social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B295DE2B-3410-4323-B089-E03D653F76D9}" type="parTrans" cxnId="{B60770C3-2213-4712-AE5A-485D1358A2D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C60D34E-27F7-4AE4-82AA-CB671FC33C3F}" type="sibTrans" cxnId="{B60770C3-2213-4712-AE5A-485D1358A2D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C47A34DF-2B3C-47B3-AEDD-A3747C4E916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Trabajo remunerado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B0912022-FBEC-488B-B9E2-BCAD3EE2D94C}" type="parTrans" cxnId="{251DCFD3-58BC-4153-9A4D-34CA3788EAFB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70F67D9-6EA2-4FE1-9B38-8D1E47EE1D54}" type="sibTrans" cxnId="{251DCFD3-58BC-4153-9A4D-34CA3788EAFB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2B3EECA-0C0A-4BF9-87AF-743D2F38C1A5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Servicios financieros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81AAEA7E-6217-4FDB-8741-E62B3C11C82B}" type="parTrans" cxnId="{85826D38-E2AD-4566-9B90-08A9EBA39C7A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4927F750-7501-4DBF-8A1A-193A5D58D38D}" type="sibTrans" cxnId="{85826D38-E2AD-4566-9B90-08A9EBA39C7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3B2E8997-ABF8-49BF-88C7-B70430B6C71A}">
      <dgm:prSet phldrT="[Texto]"/>
      <dgm:spPr>
        <a:solidFill>
          <a:schemeClr val="accent1">
            <a:lumMod val="60000"/>
            <a:lumOff val="40000"/>
          </a:schemeClr>
        </a:solidFill>
        <a:ln w="28575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Fortalecimiento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ECD25A74-B44E-4516-A2E2-3DF4F005C671}" type="parTrans" cxnId="{A40D447C-FA2A-4C16-8D3A-962646BD37DF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162DF63B-32E1-4BEF-8B8A-901DA780F514}" type="sibTrans" cxnId="{A40D447C-FA2A-4C16-8D3A-962646BD37DF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27B943CB-96BB-4E5E-B6EB-DF868460D164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Rehabilitación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9E6DA5D1-897D-4D66-8376-799A30A0BFA1}" type="parTrans" cxnId="{265F4089-37E7-4041-AE22-C33F4D3A5ABA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96A901A-9B7C-46DF-8C29-4AFF1CFE8952}" type="sibTrans" cxnId="{265F4089-37E7-4041-AE22-C33F4D3A5AB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21F4980C-3326-4F0C-9B13-FC060CB8E24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Atención Médica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3FF82430-66EB-4E93-82D0-490FA3566BAF}" type="parTrans" cxnId="{3BF97B26-A921-4E0B-A670-9BBCBE76DDFD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A734104B-FEBC-492B-8FEB-D63BD05EBC6F}" type="sibTrans" cxnId="{3BF97B26-A921-4E0B-A670-9BBCBE76DDFD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0F484FC7-FF10-4488-8CC8-D69C22BF6FFE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2">
                    <a:lumMod val="65000"/>
                  </a:schemeClr>
                </a:solidFill>
              </a:ln>
              <a:solidFill>
                <a:schemeClr val="tx2">
                  <a:lumMod val="65000"/>
                </a:schemeClr>
              </a:solidFill>
              <a:latin typeface="Candara" pitchFamily="34" charset="0"/>
            </a:rPr>
            <a:t>No formal</a:t>
          </a:r>
          <a:endParaRPr lang="es-CL" dirty="0">
            <a:ln>
              <a:solidFill>
                <a:schemeClr val="tx2">
                  <a:lumMod val="65000"/>
                </a:schemeClr>
              </a:solidFill>
            </a:ln>
            <a:solidFill>
              <a:schemeClr val="tx2">
                <a:lumMod val="65000"/>
              </a:schemeClr>
            </a:solidFill>
            <a:latin typeface="Candara" pitchFamily="34" charset="0"/>
          </a:endParaRPr>
        </a:p>
      </dgm:t>
    </dgm:pt>
    <dgm:pt modelId="{220E5102-C579-4D38-8076-0C949CC89EA1}" type="parTrans" cxnId="{A3FBE6FE-1083-4656-8420-BA7B660E53FD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F5E3E240-D3C1-4744-9B5F-5340AA522B17}" type="sibTrans" cxnId="{A3FBE6FE-1083-4656-8420-BA7B660E53FD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1BEA9AD-3943-40FC-B92C-B56B4515294C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2">
                    <a:lumMod val="65000"/>
                  </a:schemeClr>
                </a:solidFill>
              </a:ln>
              <a:solidFill>
                <a:schemeClr val="tx2">
                  <a:lumMod val="65000"/>
                </a:schemeClr>
              </a:solidFill>
              <a:latin typeface="Candara" pitchFamily="34" charset="0"/>
            </a:rPr>
            <a:t>Secundaria y Superior</a:t>
          </a:r>
          <a:endParaRPr lang="es-CL" dirty="0">
            <a:ln>
              <a:solidFill>
                <a:schemeClr val="tx2">
                  <a:lumMod val="65000"/>
                </a:schemeClr>
              </a:solidFill>
            </a:ln>
            <a:solidFill>
              <a:schemeClr val="tx2">
                <a:lumMod val="65000"/>
              </a:schemeClr>
            </a:solidFill>
            <a:latin typeface="Candara" pitchFamily="34" charset="0"/>
          </a:endParaRPr>
        </a:p>
      </dgm:t>
    </dgm:pt>
    <dgm:pt modelId="{48235E8D-D061-48C4-91C5-C2FECF3CB20D}" type="parTrans" cxnId="{8DF318CB-F0AA-4399-8B0B-B33A52DD6D7B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F1BBDFAE-C020-4B0F-8563-77ABC2AD33D8}" type="sibTrans" cxnId="{8DF318CB-F0AA-4399-8B0B-B33A52DD6D7B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C7BEAA4-EE67-4ECD-BA4E-B600500C5D58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Desarrollo de destrezas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485C3A48-65A8-48C8-917B-BD5D18689CCE}" type="parTrans" cxnId="{CD3DB2F2-6C82-43B8-9CC4-2FD88F4779A4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D68E5B14-5DD9-4411-9719-423EB7A33F94}" type="sibTrans" cxnId="{CD3DB2F2-6C82-43B8-9CC4-2FD88F4779A4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9E2E92B8-5334-4787-B464-4597A56FC02E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Trabajo por cuenta propia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77F26222-092E-4AEA-8727-E7E3E3F26ECA}" type="parTrans" cxnId="{FD558B4A-73AF-48C6-BB2F-17395699944A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C87F9D0-A6F2-4A7D-A8D5-E5B8662F7672}" type="sibTrans" cxnId="{FD558B4A-73AF-48C6-BB2F-17395699944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5EDC549-ADD9-49D7-A817-0D493567B6C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Recreación, ocio y deportes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D36FE503-075E-4335-98C1-0B70A811C85E}" type="parTrans" cxnId="{6DA9692A-5883-4542-9A46-1C3015872231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B73A907E-F14D-4201-B468-984180F95439}" type="sibTrans" cxnId="{6DA9692A-5883-4542-9A46-1C3015872231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0918CE1-648E-4989-A263-F64962D056F1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Asistencia personal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DE0143DB-2E0D-4DAD-A58E-A55B69ED142E}" type="parTrans" cxnId="{02B75E8A-A955-4D96-BB2E-FA9E5179DB56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D054AC9E-82CD-431E-91F5-D666DA1D1F7D}" type="sibTrans" cxnId="{02B75E8A-A955-4D96-BB2E-FA9E5179DB5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5194E2F-A5DF-4CDF-BD01-5043E1673952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Relaciones, matrimonio y familia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B9582E34-B4A6-4692-9B86-29A53912B63C}" type="parTrans" cxnId="{6ADBB6A6-E201-49A6-BEFC-C506DA38F3F0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C733391F-0F3B-4917-AF87-E3608103E0D1}" type="sibTrans" cxnId="{6ADBB6A6-E201-49A6-BEFC-C506DA38F3F0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BA47106-6565-4B6A-B9FC-43823C797C55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Cultura y artes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5933BBE3-0549-435A-912C-C3AF7140E689}" type="parTrans" cxnId="{AFDA65FE-7E17-4DE4-A2AC-75377484339C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14E356D0-2AEA-459F-A75B-AB52726BEC59}" type="sibTrans" cxnId="{AFDA65FE-7E17-4DE4-A2AC-75377484339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F2A489BB-B163-41A2-B9E0-03A1801D41A6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Grupos de autoayuda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5650281F-EA02-459B-AAF7-61E4F454C5C0}" type="parTrans" cxnId="{FC02C22F-CDEE-448D-9E00-D1F1FBF54E73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EC06557E-5479-4CDC-943F-D72962D5D4F9}" type="sibTrans" cxnId="{FC02C22F-CDEE-448D-9E00-D1F1FBF54E73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4948AB56-90CD-47B5-AB63-79B7C22C9F2B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Defensa y comunicación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AA376B2D-1311-4389-9EAD-51996127B8D8}" type="parTrans" cxnId="{CCBDE5E5-EEE5-44FF-A24E-CCED625EAEE6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CD235C59-5853-4492-B0B3-A6EA479A0360}" type="sibTrans" cxnId="{CCBDE5E5-EEE5-44FF-A24E-CCED625EAEE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93DCED89-1684-44F3-8483-703A9F5C964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Movilización Comunal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51AD2B05-28E7-468C-A5A9-97AEB3309C32}" type="parTrans" cxnId="{F4C8CE57-8542-43FA-AF3D-7A0FAE062799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B67210BF-7463-406E-9444-2320E44D2C18}" type="sibTrans" cxnId="{F4C8CE57-8542-43FA-AF3D-7A0FAE062799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D9708679-01D3-4114-A7E7-1F02C72E8EF3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Participación Política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6ADD57CB-A58E-4E95-99D7-D27FDDE3957E}" type="parTrans" cxnId="{7D7C565A-1223-4E71-A483-08B1F1B19566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F7F02D5D-9BED-4633-9D2E-46AB088FA7BB}" type="sibTrans" cxnId="{7D7C565A-1223-4E71-A483-08B1F1B1956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173514EF-39A3-4A68-8F3A-4BAA0445BBC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Dispositivos de asistencia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47DE9659-100C-4531-9016-3C2CBB02A85E}" type="parTrans" cxnId="{8D1CC2CB-3A1B-4CC6-8FF7-6C40D128C755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8B06DC89-9BC3-444F-86ED-372ABB095E94}" type="sibTrans" cxnId="{8D1CC2CB-3A1B-4CC6-8FF7-6C40D128C755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323CCBFC-AF9B-4D11-81CC-BD16417B106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2">
                    <a:lumMod val="65000"/>
                  </a:schemeClr>
                </a:solidFill>
              </a:ln>
              <a:solidFill>
                <a:schemeClr val="tx2">
                  <a:lumMod val="65000"/>
                </a:schemeClr>
              </a:solidFill>
              <a:latin typeface="Candara" pitchFamily="34" charset="0"/>
            </a:rPr>
            <a:t>Aprendizaje de toda la vida</a:t>
          </a:r>
          <a:endParaRPr lang="es-CL" dirty="0">
            <a:ln>
              <a:solidFill>
                <a:schemeClr val="tx2">
                  <a:lumMod val="65000"/>
                </a:schemeClr>
              </a:solidFill>
            </a:ln>
            <a:solidFill>
              <a:schemeClr val="tx2">
                <a:lumMod val="65000"/>
              </a:schemeClr>
            </a:solidFill>
            <a:latin typeface="Candara" pitchFamily="34" charset="0"/>
          </a:endParaRPr>
        </a:p>
      </dgm:t>
    </dgm:pt>
    <dgm:pt modelId="{B63D1BDE-3418-4C55-9D9E-B28DF23EF706}" type="parTrans" cxnId="{566EABD0-CB1A-4529-9817-F4DA32C75918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C29C90C-9195-44A3-9A6A-980B18101445}" type="sibTrans" cxnId="{566EABD0-CB1A-4529-9817-F4DA32C75918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8517784F-6F85-4213-8B7F-3C7ADFB8BEFA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Protección social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D921D08E-9149-422F-B5E5-2508D491AF36}" type="parTrans" cxnId="{E9C9AE2B-66F3-42DA-8E2B-53E056713041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936420B8-2A09-42AE-AF85-D73607342060}" type="sibTrans" cxnId="{E9C9AE2B-66F3-42DA-8E2B-53E056713041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5BF4C8D1-3376-4FEB-8AE7-06166BDE62C7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Justicia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6DC3657E-51A6-4D92-A57A-CA6C6B361B6E}" type="parTrans" cxnId="{14AF94F9-E549-4DAA-A2D3-9BAFF64C29F5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082C0D11-8427-4F73-8949-AD5A3A8D7438}" type="sibTrans" cxnId="{14AF94F9-E549-4DAA-A2D3-9BAFF64C29F5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1983D40-F5EA-4474-8EC1-35FB6DC7346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Organización de PcD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144EADC2-8616-43D3-8702-CE848A799A65}" type="parTrans" cxnId="{38B6640E-C5C1-410E-851C-9C26E2435FBC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0F68AA86-5FAA-4132-986A-269B1A5164D0}" type="sibTrans" cxnId="{38B6640E-C5C1-410E-851C-9C26E2435FB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8E4B1D6A-0F50-4D88-918E-4EB469C2EC1E}" type="pres">
      <dgm:prSet presAssocID="{93702AA2-4CE9-429E-B3C0-6C708B7FD6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A4A0D669-4404-428A-AE06-68EFD2F582BC}" type="pres">
      <dgm:prSet presAssocID="{38F3FCE8-64E8-4125-992F-E9EC5AC5B0E2}" presName="root" presStyleCnt="0"/>
      <dgm:spPr/>
    </dgm:pt>
    <dgm:pt modelId="{FBA604CC-49E4-4A8B-B1C9-AE1E3AEB7DF8}" type="pres">
      <dgm:prSet presAssocID="{38F3FCE8-64E8-4125-992F-E9EC5AC5B0E2}" presName="rootComposite" presStyleCnt="0"/>
      <dgm:spPr/>
    </dgm:pt>
    <dgm:pt modelId="{8CB3D4E0-8831-478C-B9F0-2A23E61B288E}" type="pres">
      <dgm:prSet presAssocID="{38F3FCE8-64E8-4125-992F-E9EC5AC5B0E2}" presName="rootText" presStyleLbl="node1" presStyleIdx="0" presStyleCnt="5"/>
      <dgm:spPr/>
      <dgm:t>
        <a:bodyPr/>
        <a:lstStyle/>
        <a:p>
          <a:endParaRPr lang="es-CL"/>
        </a:p>
      </dgm:t>
    </dgm:pt>
    <dgm:pt modelId="{CCA4CF3C-B03F-46D6-A774-DC97926EEFE0}" type="pres">
      <dgm:prSet presAssocID="{38F3FCE8-64E8-4125-992F-E9EC5AC5B0E2}" presName="rootConnector" presStyleLbl="node1" presStyleIdx="0" presStyleCnt="5"/>
      <dgm:spPr/>
      <dgm:t>
        <a:bodyPr/>
        <a:lstStyle/>
        <a:p>
          <a:endParaRPr lang="es-CL"/>
        </a:p>
      </dgm:t>
    </dgm:pt>
    <dgm:pt modelId="{CE5AE371-49BA-4B7F-B969-E668E649EAB0}" type="pres">
      <dgm:prSet presAssocID="{38F3FCE8-64E8-4125-992F-E9EC5AC5B0E2}" presName="childShape" presStyleCnt="0"/>
      <dgm:spPr/>
    </dgm:pt>
    <dgm:pt modelId="{5818004D-F265-4A77-A5CF-41670A5F844C}" type="pres">
      <dgm:prSet presAssocID="{DCAB6338-7636-4F23-A372-2C04693FF0D9}" presName="Name13" presStyleLbl="parChTrans1D2" presStyleIdx="0" presStyleCnt="25"/>
      <dgm:spPr/>
      <dgm:t>
        <a:bodyPr/>
        <a:lstStyle/>
        <a:p>
          <a:endParaRPr lang="es-CL"/>
        </a:p>
      </dgm:t>
    </dgm:pt>
    <dgm:pt modelId="{13D06294-E4DA-45BA-B66A-F65287EE7C51}" type="pres">
      <dgm:prSet presAssocID="{7E874CB2-0344-450C-9BF7-DC75D1A6662F}" presName="childText" presStyleLbl="bgAcc1" presStyleIdx="0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A5B4985-91F2-45D0-8BB0-29E94759A444}" type="pres">
      <dgm:prSet presAssocID="{F96FCA07-52DF-4735-A574-EF4AE2C5ED6C}" presName="Name13" presStyleLbl="parChTrans1D2" presStyleIdx="1" presStyleCnt="25"/>
      <dgm:spPr/>
      <dgm:t>
        <a:bodyPr/>
        <a:lstStyle/>
        <a:p>
          <a:endParaRPr lang="es-CL"/>
        </a:p>
      </dgm:t>
    </dgm:pt>
    <dgm:pt modelId="{F623D1DF-768A-4F3F-AF91-8FD692E060AB}" type="pres">
      <dgm:prSet presAssocID="{186A5706-6D83-4F79-BCD7-C5EA1DBE89A5}" presName="childText" presStyleLbl="bgAcc1" presStyleIdx="1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0D40DF-0912-403A-8E2D-5BEEA26666CB}" type="pres">
      <dgm:prSet presAssocID="{3FF82430-66EB-4E93-82D0-490FA3566BAF}" presName="Name13" presStyleLbl="parChTrans1D2" presStyleIdx="2" presStyleCnt="25"/>
      <dgm:spPr/>
      <dgm:t>
        <a:bodyPr/>
        <a:lstStyle/>
        <a:p>
          <a:endParaRPr lang="es-CL"/>
        </a:p>
      </dgm:t>
    </dgm:pt>
    <dgm:pt modelId="{64F80956-45D4-474E-9040-05C6AB61F433}" type="pres">
      <dgm:prSet presAssocID="{21F4980C-3326-4F0C-9B13-FC060CB8E249}" presName="childText" presStyleLbl="bgAcc1" presStyleIdx="2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BD85390-EDAA-4C84-8989-9DCBA285C17D}" type="pres">
      <dgm:prSet presAssocID="{9E6DA5D1-897D-4D66-8376-799A30A0BFA1}" presName="Name13" presStyleLbl="parChTrans1D2" presStyleIdx="3" presStyleCnt="25"/>
      <dgm:spPr/>
      <dgm:t>
        <a:bodyPr/>
        <a:lstStyle/>
        <a:p>
          <a:endParaRPr lang="es-CL"/>
        </a:p>
      </dgm:t>
    </dgm:pt>
    <dgm:pt modelId="{86B50B31-F2D5-4368-B5DC-DB44C3159A49}" type="pres">
      <dgm:prSet presAssocID="{27B943CB-96BB-4E5E-B6EB-DF868460D164}" presName="childText" presStyleLbl="bgAcc1" presStyleIdx="3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4A178CD-C5E8-4E61-A19F-2A1E6394AFD3}" type="pres">
      <dgm:prSet presAssocID="{47DE9659-100C-4531-9016-3C2CBB02A85E}" presName="Name13" presStyleLbl="parChTrans1D2" presStyleIdx="4" presStyleCnt="25"/>
      <dgm:spPr/>
      <dgm:t>
        <a:bodyPr/>
        <a:lstStyle/>
        <a:p>
          <a:endParaRPr lang="es-CL"/>
        </a:p>
      </dgm:t>
    </dgm:pt>
    <dgm:pt modelId="{5B9DDF3D-3328-435B-B4FD-17277CAEBDBB}" type="pres">
      <dgm:prSet presAssocID="{173514EF-39A3-4A68-8F3A-4BAA0445BBCF}" presName="childText" presStyleLbl="bgAcc1" presStyleIdx="4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4E1DDCA-18B9-4CE2-B143-3C1190FA4ABD}" type="pres">
      <dgm:prSet presAssocID="{714A7E48-A3E8-486B-BAA2-FFB8D69057F8}" presName="root" presStyleCnt="0"/>
      <dgm:spPr/>
    </dgm:pt>
    <dgm:pt modelId="{E6F3E821-4FED-4499-97CE-2D86BDFFE454}" type="pres">
      <dgm:prSet presAssocID="{714A7E48-A3E8-486B-BAA2-FFB8D69057F8}" presName="rootComposite" presStyleCnt="0"/>
      <dgm:spPr/>
    </dgm:pt>
    <dgm:pt modelId="{21BD0AC3-F74F-478C-B346-0710CF0A5B10}" type="pres">
      <dgm:prSet presAssocID="{714A7E48-A3E8-486B-BAA2-FFB8D69057F8}" presName="rootText" presStyleLbl="node1" presStyleIdx="1" presStyleCnt="5"/>
      <dgm:spPr/>
      <dgm:t>
        <a:bodyPr/>
        <a:lstStyle/>
        <a:p>
          <a:endParaRPr lang="es-CL"/>
        </a:p>
      </dgm:t>
    </dgm:pt>
    <dgm:pt modelId="{FBDD9C08-48AC-4344-8375-012C15F6BEFB}" type="pres">
      <dgm:prSet presAssocID="{714A7E48-A3E8-486B-BAA2-FFB8D69057F8}" presName="rootConnector" presStyleLbl="node1" presStyleIdx="1" presStyleCnt="5"/>
      <dgm:spPr/>
      <dgm:t>
        <a:bodyPr/>
        <a:lstStyle/>
        <a:p>
          <a:endParaRPr lang="es-CL"/>
        </a:p>
      </dgm:t>
    </dgm:pt>
    <dgm:pt modelId="{420AE064-9B32-4069-9041-FADEC2048BD9}" type="pres">
      <dgm:prSet presAssocID="{714A7E48-A3E8-486B-BAA2-FFB8D69057F8}" presName="childShape" presStyleCnt="0"/>
      <dgm:spPr/>
    </dgm:pt>
    <dgm:pt modelId="{75B66E0E-BDF5-451C-AB87-B9A59B0F3A87}" type="pres">
      <dgm:prSet presAssocID="{B7F388F9-CF6C-4D80-8D75-DFE9EE929947}" presName="Name13" presStyleLbl="parChTrans1D2" presStyleIdx="5" presStyleCnt="25"/>
      <dgm:spPr/>
      <dgm:t>
        <a:bodyPr/>
        <a:lstStyle/>
        <a:p>
          <a:endParaRPr lang="es-CL"/>
        </a:p>
      </dgm:t>
    </dgm:pt>
    <dgm:pt modelId="{F71DCA9C-7753-44C7-8BD8-EC93E52F8AC1}" type="pres">
      <dgm:prSet presAssocID="{2CF58B01-B6BA-4314-B33B-EC8E90CAD961}" presName="childText" presStyleLbl="bgAcc1" presStyleIdx="5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6BD5862-0DBC-4895-BBB6-FD6660F197F1}" type="pres">
      <dgm:prSet presAssocID="{BAE730C7-D149-44A1-B0ED-23E2A5A4D898}" presName="Name13" presStyleLbl="parChTrans1D2" presStyleIdx="6" presStyleCnt="25"/>
      <dgm:spPr/>
      <dgm:t>
        <a:bodyPr/>
        <a:lstStyle/>
        <a:p>
          <a:endParaRPr lang="es-CL"/>
        </a:p>
      </dgm:t>
    </dgm:pt>
    <dgm:pt modelId="{30A03F96-55E2-46E0-B12A-30D18C7FFA07}" type="pres">
      <dgm:prSet presAssocID="{60BA6F4E-E85C-434A-84ED-1ECCD7DFE0FA}" presName="childText" presStyleLbl="bgAcc1" presStyleIdx="6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00CB032-A5E3-444C-A810-33F3B50E80E5}" type="pres">
      <dgm:prSet presAssocID="{48235E8D-D061-48C4-91C5-C2FECF3CB20D}" presName="Name13" presStyleLbl="parChTrans1D2" presStyleIdx="7" presStyleCnt="25"/>
      <dgm:spPr/>
      <dgm:t>
        <a:bodyPr/>
        <a:lstStyle/>
        <a:p>
          <a:endParaRPr lang="es-CL"/>
        </a:p>
      </dgm:t>
    </dgm:pt>
    <dgm:pt modelId="{B174E4BC-A1FD-4488-A61A-CAFEFB3D4E17}" type="pres">
      <dgm:prSet presAssocID="{71BEA9AD-3943-40FC-B92C-B56B4515294C}" presName="childText" presStyleLbl="bgAcc1" presStyleIdx="7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A725F9F-D251-43EA-912D-45B96EA2507C}" type="pres">
      <dgm:prSet presAssocID="{220E5102-C579-4D38-8076-0C949CC89EA1}" presName="Name13" presStyleLbl="parChTrans1D2" presStyleIdx="8" presStyleCnt="25"/>
      <dgm:spPr/>
      <dgm:t>
        <a:bodyPr/>
        <a:lstStyle/>
        <a:p>
          <a:endParaRPr lang="es-CL"/>
        </a:p>
      </dgm:t>
    </dgm:pt>
    <dgm:pt modelId="{14E7205C-EFEF-4E35-B72C-FA6BBEAB5BF7}" type="pres">
      <dgm:prSet presAssocID="{0F484FC7-FF10-4488-8CC8-D69C22BF6FFE}" presName="childText" presStyleLbl="bgAcc1" presStyleIdx="8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F7F36C8-16F3-4E52-A51D-9C73B55CDD85}" type="pres">
      <dgm:prSet presAssocID="{B63D1BDE-3418-4C55-9D9E-B28DF23EF706}" presName="Name13" presStyleLbl="parChTrans1D2" presStyleIdx="9" presStyleCnt="25"/>
      <dgm:spPr/>
      <dgm:t>
        <a:bodyPr/>
        <a:lstStyle/>
        <a:p>
          <a:endParaRPr lang="es-CL"/>
        </a:p>
      </dgm:t>
    </dgm:pt>
    <dgm:pt modelId="{12935420-3025-489B-AA5E-4217EC062AD0}" type="pres">
      <dgm:prSet presAssocID="{323CCBFC-AF9B-4D11-81CC-BD16417B1069}" presName="childText" presStyleLbl="bgAcc1" presStyleIdx="9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24CC714-DE83-49CD-80AF-8F8E957306A3}" type="pres">
      <dgm:prSet presAssocID="{A12BE5CB-18ED-404B-83C1-5FA64E86DB4E}" presName="root" presStyleCnt="0"/>
      <dgm:spPr/>
    </dgm:pt>
    <dgm:pt modelId="{920A4C6F-EAA4-43B5-9BD4-1F29F1F27E8B}" type="pres">
      <dgm:prSet presAssocID="{A12BE5CB-18ED-404B-83C1-5FA64E86DB4E}" presName="rootComposite" presStyleCnt="0"/>
      <dgm:spPr/>
    </dgm:pt>
    <dgm:pt modelId="{D3E2945E-9D35-4327-9BDD-A4E776C56848}" type="pres">
      <dgm:prSet presAssocID="{A12BE5CB-18ED-404B-83C1-5FA64E86DB4E}" presName="rootText" presStyleLbl="node1" presStyleIdx="2" presStyleCnt="5"/>
      <dgm:spPr/>
      <dgm:t>
        <a:bodyPr/>
        <a:lstStyle/>
        <a:p>
          <a:endParaRPr lang="es-CL"/>
        </a:p>
      </dgm:t>
    </dgm:pt>
    <dgm:pt modelId="{F62734E1-07E9-40FE-A45F-93DE28426403}" type="pres">
      <dgm:prSet presAssocID="{A12BE5CB-18ED-404B-83C1-5FA64E86DB4E}" presName="rootConnector" presStyleLbl="node1" presStyleIdx="2" presStyleCnt="5"/>
      <dgm:spPr/>
      <dgm:t>
        <a:bodyPr/>
        <a:lstStyle/>
        <a:p>
          <a:endParaRPr lang="es-CL"/>
        </a:p>
      </dgm:t>
    </dgm:pt>
    <dgm:pt modelId="{5740A8AE-CD09-48B7-AF0F-8DC97897D128}" type="pres">
      <dgm:prSet presAssocID="{A12BE5CB-18ED-404B-83C1-5FA64E86DB4E}" presName="childShape" presStyleCnt="0"/>
      <dgm:spPr/>
    </dgm:pt>
    <dgm:pt modelId="{1009010E-EFC5-41AD-8E30-FEFBB3E2E192}" type="pres">
      <dgm:prSet presAssocID="{485C3A48-65A8-48C8-917B-BD5D18689CCE}" presName="Name13" presStyleLbl="parChTrans1D2" presStyleIdx="10" presStyleCnt="25"/>
      <dgm:spPr/>
      <dgm:t>
        <a:bodyPr/>
        <a:lstStyle/>
        <a:p>
          <a:endParaRPr lang="es-CL"/>
        </a:p>
      </dgm:t>
    </dgm:pt>
    <dgm:pt modelId="{C495ED1E-7307-49BE-AC1D-586E80793644}" type="pres">
      <dgm:prSet presAssocID="{AC7BEAA4-EE67-4ECD-BA4E-B600500C5D58}" presName="childText" presStyleLbl="bgAcc1" presStyleIdx="10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CA2501D-8E16-42AE-82D0-FF5C20B0D56F}" type="pres">
      <dgm:prSet presAssocID="{77F26222-092E-4AEA-8727-E7E3E3F26ECA}" presName="Name13" presStyleLbl="parChTrans1D2" presStyleIdx="11" presStyleCnt="25"/>
      <dgm:spPr/>
      <dgm:t>
        <a:bodyPr/>
        <a:lstStyle/>
        <a:p>
          <a:endParaRPr lang="es-CL"/>
        </a:p>
      </dgm:t>
    </dgm:pt>
    <dgm:pt modelId="{2FC976D0-E181-47E4-B709-CC386302126C}" type="pres">
      <dgm:prSet presAssocID="{9E2E92B8-5334-4787-B464-4597A56FC02E}" presName="childText" presStyleLbl="bgAcc1" presStyleIdx="11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51B77B4-75F1-4DC2-AE9E-240CDFBCB802}" type="pres">
      <dgm:prSet presAssocID="{B0912022-FBEC-488B-B9E2-BCAD3EE2D94C}" presName="Name13" presStyleLbl="parChTrans1D2" presStyleIdx="12" presStyleCnt="25"/>
      <dgm:spPr/>
      <dgm:t>
        <a:bodyPr/>
        <a:lstStyle/>
        <a:p>
          <a:endParaRPr lang="es-CL"/>
        </a:p>
      </dgm:t>
    </dgm:pt>
    <dgm:pt modelId="{740888E8-1937-4F45-9731-C375DD1F22DF}" type="pres">
      <dgm:prSet presAssocID="{C47A34DF-2B3C-47B3-AEDD-A3747C4E9169}" presName="childText" presStyleLbl="bgAcc1" presStyleIdx="12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250CB27-2063-404C-9BA1-55A49D5E79E0}" type="pres">
      <dgm:prSet presAssocID="{81AAEA7E-6217-4FDB-8741-E62B3C11C82B}" presName="Name13" presStyleLbl="parChTrans1D2" presStyleIdx="13" presStyleCnt="25"/>
      <dgm:spPr/>
      <dgm:t>
        <a:bodyPr/>
        <a:lstStyle/>
        <a:p>
          <a:endParaRPr lang="es-CL"/>
        </a:p>
      </dgm:t>
    </dgm:pt>
    <dgm:pt modelId="{98F1691D-A134-4A2D-A54C-816BEFEC70A3}" type="pres">
      <dgm:prSet presAssocID="{B2B3EECA-0C0A-4BF9-87AF-743D2F38C1A5}" presName="childText" presStyleLbl="bgAcc1" presStyleIdx="13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EA8D02A-1BC2-437C-A0F4-93977456A6D2}" type="pres">
      <dgm:prSet presAssocID="{D921D08E-9149-422F-B5E5-2508D491AF36}" presName="Name13" presStyleLbl="parChTrans1D2" presStyleIdx="14" presStyleCnt="25"/>
      <dgm:spPr/>
      <dgm:t>
        <a:bodyPr/>
        <a:lstStyle/>
        <a:p>
          <a:endParaRPr lang="es-CL"/>
        </a:p>
      </dgm:t>
    </dgm:pt>
    <dgm:pt modelId="{77A2579F-2B1E-417F-8F7C-213AB79334CE}" type="pres">
      <dgm:prSet presAssocID="{8517784F-6F85-4213-8B7F-3C7ADFB8BEFA}" presName="childText" presStyleLbl="bgAcc1" presStyleIdx="14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4D160D6-F843-4B0B-87E9-C24645755113}" type="pres">
      <dgm:prSet presAssocID="{AF8CA048-8F5D-433E-B732-A79476F5A775}" presName="root" presStyleCnt="0"/>
      <dgm:spPr/>
    </dgm:pt>
    <dgm:pt modelId="{8697F5F0-D5B8-404E-BB5A-3D1DABFB6554}" type="pres">
      <dgm:prSet presAssocID="{AF8CA048-8F5D-433E-B732-A79476F5A775}" presName="rootComposite" presStyleCnt="0"/>
      <dgm:spPr/>
    </dgm:pt>
    <dgm:pt modelId="{57D74336-EA9F-4DF7-B2E5-A3B81A2110CE}" type="pres">
      <dgm:prSet presAssocID="{AF8CA048-8F5D-433E-B732-A79476F5A775}" presName="rootText" presStyleLbl="node1" presStyleIdx="3" presStyleCnt="5"/>
      <dgm:spPr/>
      <dgm:t>
        <a:bodyPr/>
        <a:lstStyle/>
        <a:p>
          <a:endParaRPr lang="es-CL"/>
        </a:p>
      </dgm:t>
    </dgm:pt>
    <dgm:pt modelId="{DB4E8B7B-7D95-4F6B-9919-47F3F4390D0B}" type="pres">
      <dgm:prSet presAssocID="{AF8CA048-8F5D-433E-B732-A79476F5A775}" presName="rootConnector" presStyleLbl="node1" presStyleIdx="3" presStyleCnt="5"/>
      <dgm:spPr/>
      <dgm:t>
        <a:bodyPr/>
        <a:lstStyle/>
        <a:p>
          <a:endParaRPr lang="es-CL"/>
        </a:p>
      </dgm:t>
    </dgm:pt>
    <dgm:pt modelId="{14E6FC1B-D6D5-4233-A7C8-AD63FC483268}" type="pres">
      <dgm:prSet presAssocID="{AF8CA048-8F5D-433E-B732-A79476F5A775}" presName="childShape" presStyleCnt="0"/>
      <dgm:spPr/>
    </dgm:pt>
    <dgm:pt modelId="{7E0A1FCA-A289-4749-A325-6EF92095A7B8}" type="pres">
      <dgm:prSet presAssocID="{DE0143DB-2E0D-4DAD-A58E-A55B69ED142E}" presName="Name13" presStyleLbl="parChTrans1D2" presStyleIdx="15" presStyleCnt="25"/>
      <dgm:spPr/>
      <dgm:t>
        <a:bodyPr/>
        <a:lstStyle/>
        <a:p>
          <a:endParaRPr lang="es-CL"/>
        </a:p>
      </dgm:t>
    </dgm:pt>
    <dgm:pt modelId="{6A6B3785-ACB1-4ED9-9E95-833C3D447363}" type="pres">
      <dgm:prSet presAssocID="{70918CE1-648E-4989-A263-F64962D056F1}" presName="childText" presStyleLbl="bgAcc1" presStyleIdx="15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0A818D-B7F6-4376-B9CE-3C0ABA86A03B}" type="pres">
      <dgm:prSet presAssocID="{B9582E34-B4A6-4692-9B86-29A53912B63C}" presName="Name13" presStyleLbl="parChTrans1D2" presStyleIdx="16" presStyleCnt="25"/>
      <dgm:spPr/>
      <dgm:t>
        <a:bodyPr/>
        <a:lstStyle/>
        <a:p>
          <a:endParaRPr lang="es-CL"/>
        </a:p>
      </dgm:t>
    </dgm:pt>
    <dgm:pt modelId="{AA49ACD7-E001-4E18-BA5E-603F3038B314}" type="pres">
      <dgm:prSet presAssocID="{A5194E2F-A5DF-4CDF-BD01-5043E1673952}" presName="childText" presStyleLbl="bgAcc1" presStyleIdx="16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9AD4AB5-C0D5-4B58-88EC-0D282C43B6E5}" type="pres">
      <dgm:prSet presAssocID="{5933BBE3-0549-435A-912C-C3AF7140E689}" presName="Name13" presStyleLbl="parChTrans1D2" presStyleIdx="17" presStyleCnt="25"/>
      <dgm:spPr/>
      <dgm:t>
        <a:bodyPr/>
        <a:lstStyle/>
        <a:p>
          <a:endParaRPr lang="es-CL"/>
        </a:p>
      </dgm:t>
    </dgm:pt>
    <dgm:pt modelId="{1FAF6491-A8BB-4198-9F18-D668079355B3}" type="pres">
      <dgm:prSet presAssocID="{7BA47106-6565-4B6A-B9FC-43823C797C55}" presName="childText" presStyleLbl="bgAcc1" presStyleIdx="17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8E96236-41AC-4921-86A7-82298AEB7DCB}" type="pres">
      <dgm:prSet presAssocID="{D36FE503-075E-4335-98C1-0B70A811C85E}" presName="Name13" presStyleLbl="parChTrans1D2" presStyleIdx="18" presStyleCnt="25"/>
      <dgm:spPr/>
      <dgm:t>
        <a:bodyPr/>
        <a:lstStyle/>
        <a:p>
          <a:endParaRPr lang="es-CL"/>
        </a:p>
      </dgm:t>
    </dgm:pt>
    <dgm:pt modelId="{CFD37E8C-EE69-46FE-AF36-B56BDE646408}" type="pres">
      <dgm:prSet presAssocID="{B5EDC549-ADD9-49D7-A817-0D493567B6CF}" presName="childText" presStyleLbl="bgAcc1" presStyleIdx="18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05DEEF0-6A11-4B8F-88E6-4E45C7999FF2}" type="pres">
      <dgm:prSet presAssocID="{6DC3657E-51A6-4D92-A57A-CA6C6B361B6E}" presName="Name13" presStyleLbl="parChTrans1D2" presStyleIdx="19" presStyleCnt="25"/>
      <dgm:spPr/>
      <dgm:t>
        <a:bodyPr/>
        <a:lstStyle/>
        <a:p>
          <a:endParaRPr lang="es-CL"/>
        </a:p>
      </dgm:t>
    </dgm:pt>
    <dgm:pt modelId="{D3943356-D712-4842-BA78-D02059CAB3FB}" type="pres">
      <dgm:prSet presAssocID="{5BF4C8D1-3376-4FEB-8AE7-06166BDE62C7}" presName="childText" presStyleLbl="bgAcc1" presStyleIdx="19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54A5107-25CB-44D4-A521-BBEDD886DF68}" type="pres">
      <dgm:prSet presAssocID="{3B2E8997-ABF8-49BF-88C7-B70430B6C71A}" presName="root" presStyleCnt="0"/>
      <dgm:spPr/>
    </dgm:pt>
    <dgm:pt modelId="{36B1316C-9DDD-450C-BF09-CEBC1D4D12E6}" type="pres">
      <dgm:prSet presAssocID="{3B2E8997-ABF8-49BF-88C7-B70430B6C71A}" presName="rootComposite" presStyleCnt="0"/>
      <dgm:spPr/>
    </dgm:pt>
    <dgm:pt modelId="{D4C149FD-4E7A-448A-B023-8A542AEDF379}" type="pres">
      <dgm:prSet presAssocID="{3B2E8997-ABF8-49BF-88C7-B70430B6C71A}" presName="rootText" presStyleLbl="node1" presStyleIdx="4" presStyleCnt="5"/>
      <dgm:spPr/>
      <dgm:t>
        <a:bodyPr/>
        <a:lstStyle/>
        <a:p>
          <a:endParaRPr lang="es-CL"/>
        </a:p>
      </dgm:t>
    </dgm:pt>
    <dgm:pt modelId="{66B47CD4-C421-446C-8D42-1159FC883A58}" type="pres">
      <dgm:prSet presAssocID="{3B2E8997-ABF8-49BF-88C7-B70430B6C71A}" presName="rootConnector" presStyleLbl="node1" presStyleIdx="4" presStyleCnt="5"/>
      <dgm:spPr/>
      <dgm:t>
        <a:bodyPr/>
        <a:lstStyle/>
        <a:p>
          <a:endParaRPr lang="es-CL"/>
        </a:p>
      </dgm:t>
    </dgm:pt>
    <dgm:pt modelId="{226A2B0E-4B9F-4306-B852-4D3D8F775818}" type="pres">
      <dgm:prSet presAssocID="{3B2E8997-ABF8-49BF-88C7-B70430B6C71A}" presName="childShape" presStyleCnt="0"/>
      <dgm:spPr/>
    </dgm:pt>
    <dgm:pt modelId="{3C6A8B1A-2D89-4D92-B4BD-090EBB011645}" type="pres">
      <dgm:prSet presAssocID="{AA376B2D-1311-4389-9EAD-51996127B8D8}" presName="Name13" presStyleLbl="parChTrans1D2" presStyleIdx="20" presStyleCnt="25"/>
      <dgm:spPr/>
      <dgm:t>
        <a:bodyPr/>
        <a:lstStyle/>
        <a:p>
          <a:endParaRPr lang="es-CL"/>
        </a:p>
      </dgm:t>
    </dgm:pt>
    <dgm:pt modelId="{EAF9B5DA-722D-4783-92D5-C4C3B7045032}" type="pres">
      <dgm:prSet presAssocID="{4948AB56-90CD-47B5-AB63-79B7C22C9F2B}" presName="childText" presStyleLbl="bgAcc1" presStyleIdx="20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C59730-DAB4-47F2-8AF3-32A23DDD1E8B}" type="pres">
      <dgm:prSet presAssocID="{51AD2B05-28E7-468C-A5A9-97AEB3309C32}" presName="Name13" presStyleLbl="parChTrans1D2" presStyleIdx="21" presStyleCnt="25"/>
      <dgm:spPr/>
      <dgm:t>
        <a:bodyPr/>
        <a:lstStyle/>
        <a:p>
          <a:endParaRPr lang="es-CL"/>
        </a:p>
      </dgm:t>
    </dgm:pt>
    <dgm:pt modelId="{DFA09960-E9AC-485D-BE87-C522D63A243C}" type="pres">
      <dgm:prSet presAssocID="{93DCED89-1684-44F3-8483-703A9F5C964F}" presName="childText" presStyleLbl="bgAcc1" presStyleIdx="21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232F1D7-D007-4853-848D-422A8D076BA9}" type="pres">
      <dgm:prSet presAssocID="{6ADD57CB-A58E-4E95-99D7-D27FDDE3957E}" presName="Name13" presStyleLbl="parChTrans1D2" presStyleIdx="22" presStyleCnt="25"/>
      <dgm:spPr/>
      <dgm:t>
        <a:bodyPr/>
        <a:lstStyle/>
        <a:p>
          <a:endParaRPr lang="es-CL"/>
        </a:p>
      </dgm:t>
    </dgm:pt>
    <dgm:pt modelId="{73D775E5-CD5D-45CE-A2E6-85382E351B01}" type="pres">
      <dgm:prSet presAssocID="{D9708679-01D3-4114-A7E7-1F02C72E8EF3}" presName="childText" presStyleLbl="bgAcc1" presStyleIdx="22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BD35E0A-0392-4A1D-BED8-32742EBBEBA3}" type="pres">
      <dgm:prSet presAssocID="{5650281F-EA02-459B-AAF7-61E4F454C5C0}" presName="Name13" presStyleLbl="parChTrans1D2" presStyleIdx="23" presStyleCnt="25"/>
      <dgm:spPr/>
      <dgm:t>
        <a:bodyPr/>
        <a:lstStyle/>
        <a:p>
          <a:endParaRPr lang="es-CL"/>
        </a:p>
      </dgm:t>
    </dgm:pt>
    <dgm:pt modelId="{D53320C4-74CC-490D-8C37-E0ED6A4AD1F5}" type="pres">
      <dgm:prSet presAssocID="{F2A489BB-B163-41A2-B9E0-03A1801D41A6}" presName="childText" presStyleLbl="bgAcc1" presStyleIdx="23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1E6DD2C-EC53-4AFE-BB3B-B8AD003F5947}" type="pres">
      <dgm:prSet presAssocID="{144EADC2-8616-43D3-8702-CE848A799A65}" presName="Name13" presStyleLbl="parChTrans1D2" presStyleIdx="24" presStyleCnt="25"/>
      <dgm:spPr/>
      <dgm:t>
        <a:bodyPr/>
        <a:lstStyle/>
        <a:p>
          <a:endParaRPr lang="es-CL"/>
        </a:p>
      </dgm:t>
    </dgm:pt>
    <dgm:pt modelId="{FDF39953-E96B-4567-9F04-0D678FFA80FF}" type="pres">
      <dgm:prSet presAssocID="{71983D40-F5EA-4474-8EC1-35FB6DC7346F}" presName="childText" presStyleLbl="bgAcc1" presStyleIdx="24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A65417E-C27A-450D-8D9B-3C0A33225FFF}" type="presOf" srcId="{DCAB6338-7636-4F23-A372-2C04693FF0D9}" destId="{5818004D-F265-4A77-A5CF-41670A5F844C}" srcOrd="0" destOrd="0" presId="urn:microsoft.com/office/officeart/2005/8/layout/hierarchy3"/>
    <dgm:cxn modelId="{89AEAA38-5E9C-4F77-9F2E-BB551439DF2D}" type="presOf" srcId="{93702AA2-4CE9-429E-B3C0-6C708B7FD67A}" destId="{8E4B1D6A-0F50-4D88-918E-4EB469C2EC1E}" srcOrd="0" destOrd="0" presId="urn:microsoft.com/office/officeart/2005/8/layout/hierarchy3"/>
    <dgm:cxn modelId="{67A6E311-30F0-490D-A58A-8D35ED52FE35}" type="presOf" srcId="{714A7E48-A3E8-486B-BAA2-FFB8D69057F8}" destId="{FBDD9C08-48AC-4344-8375-012C15F6BEFB}" srcOrd="1" destOrd="0" presId="urn:microsoft.com/office/officeart/2005/8/layout/hierarchy3"/>
    <dgm:cxn modelId="{E9C9AE2B-66F3-42DA-8E2B-53E056713041}" srcId="{A12BE5CB-18ED-404B-83C1-5FA64E86DB4E}" destId="{8517784F-6F85-4213-8B7F-3C7ADFB8BEFA}" srcOrd="4" destOrd="0" parTransId="{D921D08E-9149-422F-B5E5-2508D491AF36}" sibTransId="{936420B8-2A09-42AE-AF85-D73607342060}"/>
    <dgm:cxn modelId="{A6ABE232-660E-457C-82B6-4351B4BF106F}" type="presOf" srcId="{71983D40-F5EA-4474-8EC1-35FB6DC7346F}" destId="{FDF39953-E96B-4567-9F04-0D678FFA80FF}" srcOrd="0" destOrd="0" presId="urn:microsoft.com/office/officeart/2005/8/layout/hierarchy3"/>
    <dgm:cxn modelId="{E5B3B452-2682-4556-9142-A660E81210EC}" type="presOf" srcId="{144EADC2-8616-43D3-8702-CE848A799A65}" destId="{31E6DD2C-EC53-4AFE-BB3B-B8AD003F5947}" srcOrd="0" destOrd="0" presId="urn:microsoft.com/office/officeart/2005/8/layout/hierarchy3"/>
    <dgm:cxn modelId="{2041C9E0-5CD1-493D-9FA5-731E3F40D0FC}" type="presOf" srcId="{AF8CA048-8F5D-433E-B732-A79476F5A775}" destId="{DB4E8B7B-7D95-4F6B-9919-47F3F4390D0B}" srcOrd="1" destOrd="0" presId="urn:microsoft.com/office/officeart/2005/8/layout/hierarchy3"/>
    <dgm:cxn modelId="{C450C0F7-F0CB-47F8-A012-A998DB138D24}" type="presOf" srcId="{186A5706-6D83-4F79-BCD7-C5EA1DBE89A5}" destId="{F623D1DF-768A-4F3F-AF91-8FD692E060AB}" srcOrd="0" destOrd="0" presId="urn:microsoft.com/office/officeart/2005/8/layout/hierarchy3"/>
    <dgm:cxn modelId="{CB834986-353B-4BC0-B866-8703E4BBFC31}" type="presOf" srcId="{0F484FC7-FF10-4488-8CC8-D69C22BF6FFE}" destId="{14E7205C-EFEF-4E35-B72C-FA6BBEAB5BF7}" srcOrd="0" destOrd="0" presId="urn:microsoft.com/office/officeart/2005/8/layout/hierarchy3"/>
    <dgm:cxn modelId="{A40D447C-FA2A-4C16-8D3A-962646BD37DF}" srcId="{93702AA2-4CE9-429E-B3C0-6C708B7FD67A}" destId="{3B2E8997-ABF8-49BF-88C7-B70430B6C71A}" srcOrd="4" destOrd="0" parTransId="{ECD25A74-B44E-4516-A2E2-3DF4F005C671}" sibTransId="{162DF63B-32E1-4BEF-8B8A-901DA780F514}"/>
    <dgm:cxn modelId="{FC02C22F-CDEE-448D-9E00-D1F1FBF54E73}" srcId="{3B2E8997-ABF8-49BF-88C7-B70430B6C71A}" destId="{F2A489BB-B163-41A2-B9E0-03A1801D41A6}" srcOrd="3" destOrd="0" parTransId="{5650281F-EA02-459B-AAF7-61E4F454C5C0}" sibTransId="{EC06557E-5479-4CDC-943F-D72962D5D4F9}"/>
    <dgm:cxn modelId="{19FF80F3-104D-49F6-AFBB-4B1C1F356A0E}" type="presOf" srcId="{B5EDC549-ADD9-49D7-A817-0D493567B6CF}" destId="{CFD37E8C-EE69-46FE-AF36-B56BDE646408}" srcOrd="0" destOrd="0" presId="urn:microsoft.com/office/officeart/2005/8/layout/hierarchy3"/>
    <dgm:cxn modelId="{A9C375AE-4ADF-4705-91B9-31A7584815EA}" type="presOf" srcId="{5BF4C8D1-3376-4FEB-8AE7-06166BDE62C7}" destId="{D3943356-D712-4842-BA78-D02059CAB3FB}" srcOrd="0" destOrd="0" presId="urn:microsoft.com/office/officeart/2005/8/layout/hierarchy3"/>
    <dgm:cxn modelId="{AEEE7349-8B69-4C4F-B29F-A27F7A17A0D2}" type="presOf" srcId="{70918CE1-648E-4989-A263-F64962D056F1}" destId="{6A6B3785-ACB1-4ED9-9E95-833C3D447363}" srcOrd="0" destOrd="0" presId="urn:microsoft.com/office/officeart/2005/8/layout/hierarchy3"/>
    <dgm:cxn modelId="{ACC6A663-5F6E-4A33-9A6D-B4D4CB7F95E8}" type="presOf" srcId="{38F3FCE8-64E8-4125-992F-E9EC5AC5B0E2}" destId="{8CB3D4E0-8831-478C-B9F0-2A23E61B288E}" srcOrd="0" destOrd="0" presId="urn:microsoft.com/office/officeart/2005/8/layout/hierarchy3"/>
    <dgm:cxn modelId="{F875C5B9-4CE9-454E-A20B-F1338B5510F4}" type="presOf" srcId="{5650281F-EA02-459B-AAF7-61E4F454C5C0}" destId="{9BD35E0A-0392-4A1D-BED8-32742EBBEBA3}" srcOrd="0" destOrd="0" presId="urn:microsoft.com/office/officeart/2005/8/layout/hierarchy3"/>
    <dgm:cxn modelId="{8E15D644-DA71-46CA-860D-314ADEE07564}" type="presOf" srcId="{B7F388F9-CF6C-4D80-8D75-DFE9EE929947}" destId="{75B66E0E-BDF5-451C-AB87-B9A59B0F3A87}" srcOrd="0" destOrd="0" presId="urn:microsoft.com/office/officeart/2005/8/layout/hierarchy3"/>
    <dgm:cxn modelId="{3F2BF46B-2CF6-461A-9A0F-671A40F0563E}" type="presOf" srcId="{AA376B2D-1311-4389-9EAD-51996127B8D8}" destId="{3C6A8B1A-2D89-4D92-B4BD-090EBB011645}" srcOrd="0" destOrd="0" presId="urn:microsoft.com/office/officeart/2005/8/layout/hierarchy3"/>
    <dgm:cxn modelId="{38B6640E-C5C1-410E-851C-9C26E2435FBC}" srcId="{3B2E8997-ABF8-49BF-88C7-B70430B6C71A}" destId="{71983D40-F5EA-4474-8EC1-35FB6DC7346F}" srcOrd="4" destOrd="0" parTransId="{144EADC2-8616-43D3-8702-CE848A799A65}" sibTransId="{0F68AA86-5FAA-4132-986A-269B1A5164D0}"/>
    <dgm:cxn modelId="{4B3FF089-2110-474B-89A7-EF89BC956A11}" type="presOf" srcId="{81AAEA7E-6217-4FDB-8741-E62B3C11C82B}" destId="{6250CB27-2063-404C-9BA1-55A49D5E79E0}" srcOrd="0" destOrd="0" presId="urn:microsoft.com/office/officeart/2005/8/layout/hierarchy3"/>
    <dgm:cxn modelId="{C89F53DE-39D1-44B7-830F-23E838E8012D}" type="presOf" srcId="{B2B3EECA-0C0A-4BF9-87AF-743D2F38C1A5}" destId="{98F1691D-A134-4A2D-A54C-816BEFEC70A3}" srcOrd="0" destOrd="0" presId="urn:microsoft.com/office/officeart/2005/8/layout/hierarchy3"/>
    <dgm:cxn modelId="{B7692EAC-2734-4731-B815-3EE853D493BF}" type="presOf" srcId="{D9708679-01D3-4114-A7E7-1F02C72E8EF3}" destId="{73D775E5-CD5D-45CE-A2E6-85382E351B01}" srcOrd="0" destOrd="0" presId="urn:microsoft.com/office/officeart/2005/8/layout/hierarchy3"/>
    <dgm:cxn modelId="{D04E70EB-AFC6-4A3D-A6C9-E3523F0CF4EC}" type="presOf" srcId="{B63D1BDE-3418-4C55-9D9E-B28DF23EF706}" destId="{CF7F36C8-16F3-4E52-A51D-9C73B55CDD85}" srcOrd="0" destOrd="0" presId="urn:microsoft.com/office/officeart/2005/8/layout/hierarchy3"/>
    <dgm:cxn modelId="{6ADBB6A6-E201-49A6-BEFC-C506DA38F3F0}" srcId="{AF8CA048-8F5D-433E-B732-A79476F5A775}" destId="{A5194E2F-A5DF-4CDF-BD01-5043E1673952}" srcOrd="1" destOrd="0" parTransId="{B9582E34-B4A6-4692-9B86-29A53912B63C}" sibTransId="{C733391F-0F3B-4917-AF87-E3608103E0D1}"/>
    <dgm:cxn modelId="{E2E9DAAB-23EA-4601-A949-F1FDA5A80483}" type="presOf" srcId="{A12BE5CB-18ED-404B-83C1-5FA64E86DB4E}" destId="{D3E2945E-9D35-4327-9BDD-A4E776C56848}" srcOrd="0" destOrd="0" presId="urn:microsoft.com/office/officeart/2005/8/layout/hierarchy3"/>
    <dgm:cxn modelId="{F20D1E70-AB38-4437-A9C6-ED8362030BF9}" srcId="{93702AA2-4CE9-429E-B3C0-6C708B7FD67A}" destId="{38F3FCE8-64E8-4125-992F-E9EC5AC5B0E2}" srcOrd="0" destOrd="0" parTransId="{620EE429-6E47-4F29-A7ED-C5A5476B6352}" sibTransId="{9F56998F-A8BD-4855-9A94-BA2699399AA7}"/>
    <dgm:cxn modelId="{4E79DDBA-2C50-45E1-B337-F9A5960C5535}" type="presOf" srcId="{3FF82430-66EB-4E93-82D0-490FA3566BAF}" destId="{5A0D40DF-0912-403A-8E2D-5BEEA26666CB}" srcOrd="0" destOrd="0" presId="urn:microsoft.com/office/officeart/2005/8/layout/hierarchy3"/>
    <dgm:cxn modelId="{3BF97B26-A921-4E0B-A670-9BBCBE76DDFD}" srcId="{38F3FCE8-64E8-4125-992F-E9EC5AC5B0E2}" destId="{21F4980C-3326-4F0C-9B13-FC060CB8E249}" srcOrd="2" destOrd="0" parTransId="{3FF82430-66EB-4E93-82D0-490FA3566BAF}" sibTransId="{A734104B-FEBC-492B-8FEB-D63BD05EBC6F}"/>
    <dgm:cxn modelId="{5966FEF0-4FB9-4466-B3B0-C231ACE6FA70}" type="presOf" srcId="{BAE730C7-D149-44A1-B0ED-23E2A5A4D898}" destId="{B6BD5862-0DBC-4895-BBB6-FD6660F197F1}" srcOrd="0" destOrd="0" presId="urn:microsoft.com/office/officeart/2005/8/layout/hierarchy3"/>
    <dgm:cxn modelId="{0F8A9279-13EF-488D-B259-C3A1DC245E60}" type="presOf" srcId="{323CCBFC-AF9B-4D11-81CC-BD16417B1069}" destId="{12935420-3025-489B-AA5E-4217EC062AD0}" srcOrd="0" destOrd="0" presId="urn:microsoft.com/office/officeart/2005/8/layout/hierarchy3"/>
    <dgm:cxn modelId="{AFDA65FE-7E17-4DE4-A2AC-75377484339C}" srcId="{AF8CA048-8F5D-433E-B732-A79476F5A775}" destId="{7BA47106-6565-4B6A-B9FC-43823C797C55}" srcOrd="2" destOrd="0" parTransId="{5933BBE3-0549-435A-912C-C3AF7140E689}" sibTransId="{14E356D0-2AEA-459F-A75B-AB52726BEC59}"/>
    <dgm:cxn modelId="{30F4649C-E22C-4BB4-B3F1-F6C0BD108D25}" srcId="{714A7E48-A3E8-486B-BAA2-FFB8D69057F8}" destId="{60BA6F4E-E85C-434A-84ED-1ECCD7DFE0FA}" srcOrd="1" destOrd="0" parTransId="{BAE730C7-D149-44A1-B0ED-23E2A5A4D898}" sibTransId="{E96522F8-5163-4E6A-BB10-6AFAC6D29C4C}"/>
    <dgm:cxn modelId="{54AEFD5D-0068-41BD-BF21-46761B082A26}" srcId="{38F3FCE8-64E8-4125-992F-E9EC5AC5B0E2}" destId="{7E874CB2-0344-450C-9BF7-DC75D1A6662F}" srcOrd="0" destOrd="0" parTransId="{DCAB6338-7636-4F23-A372-2C04693FF0D9}" sibTransId="{210394CD-1961-43A1-A9FF-6BB0BC005D27}"/>
    <dgm:cxn modelId="{B60770C3-2213-4712-AE5A-485D1358A2DC}" srcId="{93702AA2-4CE9-429E-B3C0-6C708B7FD67A}" destId="{AF8CA048-8F5D-433E-B732-A79476F5A775}" srcOrd="3" destOrd="0" parTransId="{B295DE2B-3410-4323-B089-E03D653F76D9}" sibTransId="{BC60D34E-27F7-4AE4-82AA-CB671FC33C3F}"/>
    <dgm:cxn modelId="{39218D96-4E3B-4FEA-83CF-D3785B14C6D3}" type="presOf" srcId="{8517784F-6F85-4213-8B7F-3C7ADFB8BEFA}" destId="{77A2579F-2B1E-417F-8F7C-213AB79334CE}" srcOrd="0" destOrd="0" presId="urn:microsoft.com/office/officeart/2005/8/layout/hierarchy3"/>
    <dgm:cxn modelId="{766A182D-BFD0-44DC-97C5-16A8BA0E8D81}" type="presOf" srcId="{AF8CA048-8F5D-433E-B732-A79476F5A775}" destId="{57D74336-EA9F-4DF7-B2E5-A3B81A2110CE}" srcOrd="0" destOrd="0" presId="urn:microsoft.com/office/officeart/2005/8/layout/hierarchy3"/>
    <dgm:cxn modelId="{A7F55949-8778-4F6D-A86A-E04E524F9049}" type="presOf" srcId="{220E5102-C579-4D38-8076-0C949CC89EA1}" destId="{7A725F9F-D251-43EA-912D-45B96EA2507C}" srcOrd="0" destOrd="0" presId="urn:microsoft.com/office/officeart/2005/8/layout/hierarchy3"/>
    <dgm:cxn modelId="{984AC680-BFFA-40B5-9F2C-DCCB69A1E057}" type="presOf" srcId="{48235E8D-D061-48C4-91C5-C2FECF3CB20D}" destId="{E00CB032-A5E3-444C-A810-33F3B50E80E5}" srcOrd="0" destOrd="0" presId="urn:microsoft.com/office/officeart/2005/8/layout/hierarchy3"/>
    <dgm:cxn modelId="{7EFFC857-335A-4BAA-A2A0-A1997A90FFAD}" type="presOf" srcId="{71BEA9AD-3943-40FC-B92C-B56B4515294C}" destId="{B174E4BC-A1FD-4488-A61A-CAFEFB3D4E17}" srcOrd="0" destOrd="0" presId="urn:microsoft.com/office/officeart/2005/8/layout/hierarchy3"/>
    <dgm:cxn modelId="{1486D2D9-B28C-4760-B87E-A6C951154433}" type="presOf" srcId="{D36FE503-075E-4335-98C1-0B70A811C85E}" destId="{D8E96236-41AC-4921-86A7-82298AEB7DCB}" srcOrd="0" destOrd="0" presId="urn:microsoft.com/office/officeart/2005/8/layout/hierarchy3"/>
    <dgm:cxn modelId="{0D647241-473E-4D17-8FFB-16E5A2ED958A}" type="presOf" srcId="{A5194E2F-A5DF-4CDF-BD01-5043E1673952}" destId="{AA49ACD7-E001-4E18-BA5E-603F3038B314}" srcOrd="0" destOrd="0" presId="urn:microsoft.com/office/officeart/2005/8/layout/hierarchy3"/>
    <dgm:cxn modelId="{02B75E8A-A955-4D96-BB2E-FA9E5179DB56}" srcId="{AF8CA048-8F5D-433E-B732-A79476F5A775}" destId="{70918CE1-648E-4989-A263-F64962D056F1}" srcOrd="0" destOrd="0" parTransId="{DE0143DB-2E0D-4DAD-A58E-A55B69ED142E}" sibTransId="{D054AC9E-82CD-431E-91F5-D666DA1D1F7D}"/>
    <dgm:cxn modelId="{85826D38-E2AD-4566-9B90-08A9EBA39C7A}" srcId="{A12BE5CB-18ED-404B-83C1-5FA64E86DB4E}" destId="{B2B3EECA-0C0A-4BF9-87AF-743D2F38C1A5}" srcOrd="3" destOrd="0" parTransId="{81AAEA7E-6217-4FDB-8741-E62B3C11C82B}" sibTransId="{4927F750-7501-4DBF-8A1A-193A5D58D38D}"/>
    <dgm:cxn modelId="{E14B932C-C9E4-429D-A690-DE120B5891D6}" type="presOf" srcId="{173514EF-39A3-4A68-8F3A-4BAA0445BBCF}" destId="{5B9DDF3D-3328-435B-B4FD-17277CAEBDBB}" srcOrd="0" destOrd="0" presId="urn:microsoft.com/office/officeart/2005/8/layout/hierarchy3"/>
    <dgm:cxn modelId="{5C3E2536-E06E-43CE-B1A5-79A3F4D28634}" type="presOf" srcId="{B0912022-FBEC-488B-B9E2-BCAD3EE2D94C}" destId="{A51B77B4-75F1-4DC2-AE9E-240CDFBCB802}" srcOrd="0" destOrd="0" presId="urn:microsoft.com/office/officeart/2005/8/layout/hierarchy3"/>
    <dgm:cxn modelId="{566EABD0-CB1A-4529-9817-F4DA32C75918}" srcId="{714A7E48-A3E8-486B-BAA2-FFB8D69057F8}" destId="{323CCBFC-AF9B-4D11-81CC-BD16417B1069}" srcOrd="4" destOrd="0" parTransId="{B63D1BDE-3418-4C55-9D9E-B28DF23EF706}" sibTransId="{5C29C90C-9195-44A3-9A6A-980B18101445}"/>
    <dgm:cxn modelId="{665E15BB-86EC-443B-B04B-958307C34636}" type="presOf" srcId="{9E2E92B8-5334-4787-B464-4597A56FC02E}" destId="{2FC976D0-E181-47E4-B709-CC386302126C}" srcOrd="0" destOrd="0" presId="urn:microsoft.com/office/officeart/2005/8/layout/hierarchy3"/>
    <dgm:cxn modelId="{8F4AABEE-5F78-4971-8EF7-81244F58655E}" type="presOf" srcId="{485C3A48-65A8-48C8-917B-BD5D18689CCE}" destId="{1009010E-EFC5-41AD-8E30-FEFBB3E2E192}" srcOrd="0" destOrd="0" presId="urn:microsoft.com/office/officeart/2005/8/layout/hierarchy3"/>
    <dgm:cxn modelId="{CDFFCE7B-0E07-4DB4-8BF2-953E5B675A79}" type="presOf" srcId="{51AD2B05-28E7-468C-A5A9-97AEB3309C32}" destId="{5AC59730-DAB4-47F2-8AF3-32A23DDD1E8B}" srcOrd="0" destOrd="0" presId="urn:microsoft.com/office/officeart/2005/8/layout/hierarchy3"/>
    <dgm:cxn modelId="{FD558B4A-73AF-48C6-BB2F-17395699944A}" srcId="{A12BE5CB-18ED-404B-83C1-5FA64E86DB4E}" destId="{9E2E92B8-5334-4787-B464-4597A56FC02E}" srcOrd="1" destOrd="0" parTransId="{77F26222-092E-4AEA-8727-E7E3E3F26ECA}" sibTransId="{5C87F9D0-A6F2-4A7D-A8D5-E5B8662F7672}"/>
    <dgm:cxn modelId="{CD3DB2F2-6C82-43B8-9CC4-2FD88F4779A4}" srcId="{A12BE5CB-18ED-404B-83C1-5FA64E86DB4E}" destId="{AC7BEAA4-EE67-4ECD-BA4E-B600500C5D58}" srcOrd="0" destOrd="0" parTransId="{485C3A48-65A8-48C8-917B-BD5D18689CCE}" sibTransId="{D68E5B14-5DD9-4411-9719-423EB7A33F94}"/>
    <dgm:cxn modelId="{8626D42C-E17C-4E33-AB39-2B10520FBF35}" type="presOf" srcId="{93DCED89-1684-44F3-8483-703A9F5C964F}" destId="{DFA09960-E9AC-485D-BE87-C522D63A243C}" srcOrd="0" destOrd="0" presId="urn:microsoft.com/office/officeart/2005/8/layout/hierarchy3"/>
    <dgm:cxn modelId="{458E5BFF-B71B-4F2A-8E63-E6C3EBAE6F43}" type="presOf" srcId="{2CF58B01-B6BA-4314-B33B-EC8E90CAD961}" destId="{F71DCA9C-7753-44C7-8BD8-EC93E52F8AC1}" srcOrd="0" destOrd="0" presId="urn:microsoft.com/office/officeart/2005/8/layout/hierarchy3"/>
    <dgm:cxn modelId="{424DA434-E1F8-4FC1-A870-82A0A869FD2F}" type="presOf" srcId="{4948AB56-90CD-47B5-AB63-79B7C22C9F2B}" destId="{EAF9B5DA-722D-4783-92D5-C4C3B7045032}" srcOrd="0" destOrd="0" presId="urn:microsoft.com/office/officeart/2005/8/layout/hierarchy3"/>
    <dgm:cxn modelId="{5D82DDC2-6C70-4F3E-850E-BA78272AC941}" type="presOf" srcId="{AC7BEAA4-EE67-4ECD-BA4E-B600500C5D58}" destId="{C495ED1E-7307-49BE-AC1D-586E80793644}" srcOrd="0" destOrd="0" presId="urn:microsoft.com/office/officeart/2005/8/layout/hierarchy3"/>
    <dgm:cxn modelId="{E91F6CA2-E32E-455F-AA42-E4585D7811CE}" type="presOf" srcId="{3B2E8997-ABF8-49BF-88C7-B70430B6C71A}" destId="{D4C149FD-4E7A-448A-B023-8A542AEDF379}" srcOrd="0" destOrd="0" presId="urn:microsoft.com/office/officeart/2005/8/layout/hierarchy3"/>
    <dgm:cxn modelId="{8DF318CB-F0AA-4399-8B0B-B33A52DD6D7B}" srcId="{714A7E48-A3E8-486B-BAA2-FFB8D69057F8}" destId="{71BEA9AD-3943-40FC-B92C-B56B4515294C}" srcOrd="2" destOrd="0" parTransId="{48235E8D-D061-48C4-91C5-C2FECF3CB20D}" sibTransId="{F1BBDFAE-C020-4B0F-8563-77ABC2AD33D8}"/>
    <dgm:cxn modelId="{6DA9692A-5883-4542-9A46-1C3015872231}" srcId="{AF8CA048-8F5D-433E-B732-A79476F5A775}" destId="{B5EDC549-ADD9-49D7-A817-0D493567B6CF}" srcOrd="3" destOrd="0" parTransId="{D36FE503-075E-4335-98C1-0B70A811C85E}" sibTransId="{B73A907E-F14D-4201-B468-984180F95439}"/>
    <dgm:cxn modelId="{1AD28FDF-B087-4280-A7E5-34787A6C1948}" srcId="{714A7E48-A3E8-486B-BAA2-FFB8D69057F8}" destId="{2CF58B01-B6BA-4314-B33B-EC8E90CAD961}" srcOrd="0" destOrd="0" parTransId="{B7F388F9-CF6C-4D80-8D75-DFE9EE929947}" sibTransId="{6DEF982A-0D7C-4BD2-966D-6C260CAF30AB}"/>
    <dgm:cxn modelId="{C240234D-7E72-4731-BC36-550DC74B62A3}" type="presOf" srcId="{6ADD57CB-A58E-4E95-99D7-D27FDDE3957E}" destId="{5232F1D7-D007-4853-848D-422A8D076BA9}" srcOrd="0" destOrd="0" presId="urn:microsoft.com/office/officeart/2005/8/layout/hierarchy3"/>
    <dgm:cxn modelId="{9F18B8D9-2C95-42B7-A9FE-A9DBAE4CE677}" type="presOf" srcId="{6DC3657E-51A6-4D92-A57A-CA6C6B361B6E}" destId="{E05DEEF0-6A11-4B8F-88E6-4E45C7999FF2}" srcOrd="0" destOrd="0" presId="urn:microsoft.com/office/officeart/2005/8/layout/hierarchy3"/>
    <dgm:cxn modelId="{31A09AEB-9E00-4748-A6D7-6862CBB06192}" srcId="{93702AA2-4CE9-429E-B3C0-6C708B7FD67A}" destId="{714A7E48-A3E8-486B-BAA2-FFB8D69057F8}" srcOrd="1" destOrd="0" parTransId="{C09849C6-D187-4EFC-9622-A1F13BCED45C}" sibTransId="{3F0CC67F-BE08-4AEF-BDD4-8627EA6AFBFE}"/>
    <dgm:cxn modelId="{14AF94F9-E549-4DAA-A2D3-9BAFF64C29F5}" srcId="{AF8CA048-8F5D-433E-B732-A79476F5A775}" destId="{5BF4C8D1-3376-4FEB-8AE7-06166BDE62C7}" srcOrd="4" destOrd="0" parTransId="{6DC3657E-51A6-4D92-A57A-CA6C6B361B6E}" sibTransId="{082C0D11-8427-4F73-8949-AD5A3A8D7438}"/>
    <dgm:cxn modelId="{D570BE1F-D877-4E43-835A-9FD135A542CD}" type="presOf" srcId="{60BA6F4E-E85C-434A-84ED-1ECCD7DFE0FA}" destId="{30A03F96-55E2-46E0-B12A-30D18C7FFA07}" srcOrd="0" destOrd="0" presId="urn:microsoft.com/office/officeart/2005/8/layout/hierarchy3"/>
    <dgm:cxn modelId="{6577417C-21B7-4BD2-8FD2-D912F1848215}" type="presOf" srcId="{714A7E48-A3E8-486B-BAA2-FFB8D69057F8}" destId="{21BD0AC3-F74F-478C-B346-0710CF0A5B10}" srcOrd="0" destOrd="0" presId="urn:microsoft.com/office/officeart/2005/8/layout/hierarchy3"/>
    <dgm:cxn modelId="{E66C7251-73BC-4F82-AE60-D6A39438C28D}" type="presOf" srcId="{D921D08E-9149-422F-B5E5-2508D491AF36}" destId="{CEA8D02A-1BC2-437C-A0F4-93977456A6D2}" srcOrd="0" destOrd="0" presId="urn:microsoft.com/office/officeart/2005/8/layout/hierarchy3"/>
    <dgm:cxn modelId="{A3991207-DAD8-45F0-A4E1-16F3D4E09494}" srcId="{38F3FCE8-64E8-4125-992F-E9EC5AC5B0E2}" destId="{186A5706-6D83-4F79-BCD7-C5EA1DBE89A5}" srcOrd="1" destOrd="0" parTransId="{F96FCA07-52DF-4735-A574-EF4AE2C5ED6C}" sibTransId="{E1EF334D-4724-4900-AC11-196F6C27FA86}"/>
    <dgm:cxn modelId="{EE0A9E30-E74D-4662-A4E1-2F52ADB73B75}" type="presOf" srcId="{F2A489BB-B163-41A2-B9E0-03A1801D41A6}" destId="{D53320C4-74CC-490D-8C37-E0ED6A4AD1F5}" srcOrd="0" destOrd="0" presId="urn:microsoft.com/office/officeart/2005/8/layout/hierarchy3"/>
    <dgm:cxn modelId="{087AB09A-4DC0-4F2F-815A-A0462C88FA33}" type="presOf" srcId="{38F3FCE8-64E8-4125-992F-E9EC5AC5B0E2}" destId="{CCA4CF3C-B03F-46D6-A774-DC97926EEFE0}" srcOrd="1" destOrd="0" presId="urn:microsoft.com/office/officeart/2005/8/layout/hierarchy3"/>
    <dgm:cxn modelId="{7D7C565A-1223-4E71-A483-08B1F1B19566}" srcId="{3B2E8997-ABF8-49BF-88C7-B70430B6C71A}" destId="{D9708679-01D3-4114-A7E7-1F02C72E8EF3}" srcOrd="2" destOrd="0" parTransId="{6ADD57CB-A58E-4E95-99D7-D27FDDE3957E}" sibTransId="{F7F02D5D-9BED-4633-9D2E-46AB088FA7BB}"/>
    <dgm:cxn modelId="{1E74094F-08F4-44CE-B1E6-E9B8E07F85AD}" type="presOf" srcId="{A12BE5CB-18ED-404B-83C1-5FA64E86DB4E}" destId="{F62734E1-07E9-40FE-A45F-93DE28426403}" srcOrd="1" destOrd="0" presId="urn:microsoft.com/office/officeart/2005/8/layout/hierarchy3"/>
    <dgm:cxn modelId="{28544FA5-7D5B-4E3C-8C58-CE7FBCD143D6}" type="presOf" srcId="{9E6DA5D1-897D-4D66-8376-799A30A0BFA1}" destId="{4BD85390-EDAA-4C84-8989-9DCBA285C17D}" srcOrd="0" destOrd="0" presId="urn:microsoft.com/office/officeart/2005/8/layout/hierarchy3"/>
    <dgm:cxn modelId="{A45BA094-DAA1-4BA3-8412-ED34A1FC16E2}" type="presOf" srcId="{47DE9659-100C-4531-9016-3C2CBB02A85E}" destId="{44A178CD-C5E8-4E61-A19F-2A1E6394AFD3}" srcOrd="0" destOrd="0" presId="urn:microsoft.com/office/officeart/2005/8/layout/hierarchy3"/>
    <dgm:cxn modelId="{F4C8CE57-8542-43FA-AF3D-7A0FAE062799}" srcId="{3B2E8997-ABF8-49BF-88C7-B70430B6C71A}" destId="{93DCED89-1684-44F3-8483-703A9F5C964F}" srcOrd="1" destOrd="0" parTransId="{51AD2B05-28E7-468C-A5A9-97AEB3309C32}" sibTransId="{B67210BF-7463-406E-9444-2320E44D2C18}"/>
    <dgm:cxn modelId="{A3FBE6FE-1083-4656-8420-BA7B660E53FD}" srcId="{714A7E48-A3E8-486B-BAA2-FFB8D69057F8}" destId="{0F484FC7-FF10-4488-8CC8-D69C22BF6FFE}" srcOrd="3" destOrd="0" parTransId="{220E5102-C579-4D38-8076-0C949CC89EA1}" sibTransId="{F5E3E240-D3C1-4744-9B5F-5340AA522B17}"/>
    <dgm:cxn modelId="{EA0BDD9B-1898-419E-B0D8-1ADBD24C4D54}" type="presOf" srcId="{C47A34DF-2B3C-47B3-AEDD-A3747C4E9169}" destId="{740888E8-1937-4F45-9731-C375DD1F22DF}" srcOrd="0" destOrd="0" presId="urn:microsoft.com/office/officeart/2005/8/layout/hierarchy3"/>
    <dgm:cxn modelId="{265F4089-37E7-4041-AE22-C33F4D3A5ABA}" srcId="{38F3FCE8-64E8-4125-992F-E9EC5AC5B0E2}" destId="{27B943CB-96BB-4E5E-B6EB-DF868460D164}" srcOrd="3" destOrd="0" parTransId="{9E6DA5D1-897D-4D66-8376-799A30A0BFA1}" sibTransId="{596A901A-9B7C-46DF-8C29-4AFF1CFE8952}"/>
    <dgm:cxn modelId="{251DCFD3-58BC-4153-9A4D-34CA3788EAFB}" srcId="{A12BE5CB-18ED-404B-83C1-5FA64E86DB4E}" destId="{C47A34DF-2B3C-47B3-AEDD-A3747C4E9169}" srcOrd="2" destOrd="0" parTransId="{B0912022-FBEC-488B-B9E2-BCAD3EE2D94C}" sibTransId="{570F67D9-6EA2-4FE1-9B38-8D1E47EE1D54}"/>
    <dgm:cxn modelId="{EFE5A3DC-3466-4E88-8B42-16C223609C9B}" type="presOf" srcId="{F96FCA07-52DF-4735-A574-EF4AE2C5ED6C}" destId="{9A5B4985-91F2-45D0-8BB0-29E94759A444}" srcOrd="0" destOrd="0" presId="urn:microsoft.com/office/officeart/2005/8/layout/hierarchy3"/>
    <dgm:cxn modelId="{8D1CC2CB-3A1B-4CC6-8FF7-6C40D128C755}" srcId="{38F3FCE8-64E8-4125-992F-E9EC5AC5B0E2}" destId="{173514EF-39A3-4A68-8F3A-4BAA0445BBCF}" srcOrd="4" destOrd="0" parTransId="{47DE9659-100C-4531-9016-3C2CBB02A85E}" sibTransId="{8B06DC89-9BC3-444F-86ED-372ABB095E94}"/>
    <dgm:cxn modelId="{1FA02D23-8F54-45E0-B3CA-FEC75986FE93}" type="presOf" srcId="{DE0143DB-2E0D-4DAD-A58E-A55B69ED142E}" destId="{7E0A1FCA-A289-4749-A325-6EF92095A7B8}" srcOrd="0" destOrd="0" presId="urn:microsoft.com/office/officeart/2005/8/layout/hierarchy3"/>
    <dgm:cxn modelId="{7BADCC1C-387F-4057-9EB8-142F0E031FE0}" type="presOf" srcId="{27B943CB-96BB-4E5E-B6EB-DF868460D164}" destId="{86B50B31-F2D5-4368-B5DC-DB44C3159A49}" srcOrd="0" destOrd="0" presId="urn:microsoft.com/office/officeart/2005/8/layout/hierarchy3"/>
    <dgm:cxn modelId="{FC3543A8-77B1-4A2B-98E2-CE71039D9581}" type="presOf" srcId="{7BA47106-6565-4B6A-B9FC-43823C797C55}" destId="{1FAF6491-A8BB-4198-9F18-D668079355B3}" srcOrd="0" destOrd="0" presId="urn:microsoft.com/office/officeart/2005/8/layout/hierarchy3"/>
    <dgm:cxn modelId="{ECD96A7A-2465-4784-84A9-7338DCFAAD93}" type="presOf" srcId="{21F4980C-3326-4F0C-9B13-FC060CB8E249}" destId="{64F80956-45D4-474E-9040-05C6AB61F433}" srcOrd="0" destOrd="0" presId="urn:microsoft.com/office/officeart/2005/8/layout/hierarchy3"/>
    <dgm:cxn modelId="{BAB8061D-3040-462F-AC3B-68A3D2B10880}" srcId="{93702AA2-4CE9-429E-B3C0-6C708B7FD67A}" destId="{A12BE5CB-18ED-404B-83C1-5FA64E86DB4E}" srcOrd="2" destOrd="0" parTransId="{D390D847-2A1D-4F91-B6A9-67A52DAE4526}" sibTransId="{6E2942F0-CDD7-4371-92B1-E2A3C0D01B55}"/>
    <dgm:cxn modelId="{0428045A-BF68-47C9-9B55-82AB66B5C45A}" type="presOf" srcId="{B9582E34-B4A6-4692-9B86-29A53912B63C}" destId="{E50A818D-B7F6-4376-B9CE-3C0ABA86A03B}" srcOrd="0" destOrd="0" presId="urn:microsoft.com/office/officeart/2005/8/layout/hierarchy3"/>
    <dgm:cxn modelId="{8BF7E219-6E87-474E-A557-95E82EA5F222}" type="presOf" srcId="{77F26222-092E-4AEA-8727-E7E3E3F26ECA}" destId="{2CA2501D-8E16-42AE-82D0-FF5C20B0D56F}" srcOrd="0" destOrd="0" presId="urn:microsoft.com/office/officeart/2005/8/layout/hierarchy3"/>
    <dgm:cxn modelId="{8B2DB456-B5B1-4D1A-B7A2-8C3CF0BC7DC2}" type="presOf" srcId="{3B2E8997-ABF8-49BF-88C7-B70430B6C71A}" destId="{66B47CD4-C421-446C-8D42-1159FC883A58}" srcOrd="1" destOrd="0" presId="urn:microsoft.com/office/officeart/2005/8/layout/hierarchy3"/>
    <dgm:cxn modelId="{CCBCD998-6CDC-414F-AACF-B27648BFA396}" type="presOf" srcId="{7E874CB2-0344-450C-9BF7-DC75D1A6662F}" destId="{13D06294-E4DA-45BA-B66A-F65287EE7C51}" srcOrd="0" destOrd="0" presId="urn:microsoft.com/office/officeart/2005/8/layout/hierarchy3"/>
    <dgm:cxn modelId="{CCBDE5E5-EEE5-44FF-A24E-CCED625EAEE6}" srcId="{3B2E8997-ABF8-49BF-88C7-B70430B6C71A}" destId="{4948AB56-90CD-47B5-AB63-79B7C22C9F2B}" srcOrd="0" destOrd="0" parTransId="{AA376B2D-1311-4389-9EAD-51996127B8D8}" sibTransId="{CD235C59-5853-4492-B0B3-A6EA479A0360}"/>
    <dgm:cxn modelId="{ED7DE2DB-1CD5-454A-AE54-9CC3F11346E4}" type="presOf" srcId="{5933BBE3-0549-435A-912C-C3AF7140E689}" destId="{69AD4AB5-C0D5-4B58-88EC-0D282C43B6E5}" srcOrd="0" destOrd="0" presId="urn:microsoft.com/office/officeart/2005/8/layout/hierarchy3"/>
    <dgm:cxn modelId="{26F2FFB6-656C-4175-BC0C-F44CFB8015FE}" type="presParOf" srcId="{8E4B1D6A-0F50-4D88-918E-4EB469C2EC1E}" destId="{A4A0D669-4404-428A-AE06-68EFD2F582BC}" srcOrd="0" destOrd="0" presId="urn:microsoft.com/office/officeart/2005/8/layout/hierarchy3"/>
    <dgm:cxn modelId="{FD886BD6-3DBD-4D10-9F6B-81028D4B1D53}" type="presParOf" srcId="{A4A0D669-4404-428A-AE06-68EFD2F582BC}" destId="{FBA604CC-49E4-4A8B-B1C9-AE1E3AEB7DF8}" srcOrd="0" destOrd="0" presId="urn:microsoft.com/office/officeart/2005/8/layout/hierarchy3"/>
    <dgm:cxn modelId="{39DA8151-ADB3-486F-B53C-3F5693C112D1}" type="presParOf" srcId="{FBA604CC-49E4-4A8B-B1C9-AE1E3AEB7DF8}" destId="{8CB3D4E0-8831-478C-B9F0-2A23E61B288E}" srcOrd="0" destOrd="0" presId="urn:microsoft.com/office/officeart/2005/8/layout/hierarchy3"/>
    <dgm:cxn modelId="{6F8610C7-411E-42CC-BCC0-9A7028DA9BE0}" type="presParOf" srcId="{FBA604CC-49E4-4A8B-B1C9-AE1E3AEB7DF8}" destId="{CCA4CF3C-B03F-46D6-A774-DC97926EEFE0}" srcOrd="1" destOrd="0" presId="urn:microsoft.com/office/officeart/2005/8/layout/hierarchy3"/>
    <dgm:cxn modelId="{7F6B614C-A6C5-4129-921B-1AF68F9D5D99}" type="presParOf" srcId="{A4A0D669-4404-428A-AE06-68EFD2F582BC}" destId="{CE5AE371-49BA-4B7F-B969-E668E649EAB0}" srcOrd="1" destOrd="0" presId="urn:microsoft.com/office/officeart/2005/8/layout/hierarchy3"/>
    <dgm:cxn modelId="{2F3D36E2-5A9A-4E5C-922C-A33A4C902279}" type="presParOf" srcId="{CE5AE371-49BA-4B7F-B969-E668E649EAB0}" destId="{5818004D-F265-4A77-A5CF-41670A5F844C}" srcOrd="0" destOrd="0" presId="urn:microsoft.com/office/officeart/2005/8/layout/hierarchy3"/>
    <dgm:cxn modelId="{C88915F5-87F4-4456-8781-939D8E0C5F76}" type="presParOf" srcId="{CE5AE371-49BA-4B7F-B969-E668E649EAB0}" destId="{13D06294-E4DA-45BA-B66A-F65287EE7C51}" srcOrd="1" destOrd="0" presId="urn:microsoft.com/office/officeart/2005/8/layout/hierarchy3"/>
    <dgm:cxn modelId="{79D1D2C9-BCF9-4EB3-A8B0-500E021968B2}" type="presParOf" srcId="{CE5AE371-49BA-4B7F-B969-E668E649EAB0}" destId="{9A5B4985-91F2-45D0-8BB0-29E94759A444}" srcOrd="2" destOrd="0" presId="urn:microsoft.com/office/officeart/2005/8/layout/hierarchy3"/>
    <dgm:cxn modelId="{B38F97BE-6F13-4013-8DBF-ACF58BEF9EF2}" type="presParOf" srcId="{CE5AE371-49BA-4B7F-B969-E668E649EAB0}" destId="{F623D1DF-768A-4F3F-AF91-8FD692E060AB}" srcOrd="3" destOrd="0" presId="urn:microsoft.com/office/officeart/2005/8/layout/hierarchy3"/>
    <dgm:cxn modelId="{0DE881E9-3835-471F-BB21-528A3BF77706}" type="presParOf" srcId="{CE5AE371-49BA-4B7F-B969-E668E649EAB0}" destId="{5A0D40DF-0912-403A-8E2D-5BEEA26666CB}" srcOrd="4" destOrd="0" presId="urn:microsoft.com/office/officeart/2005/8/layout/hierarchy3"/>
    <dgm:cxn modelId="{D80ADB51-E71C-4F35-9B3D-6669CE4FED23}" type="presParOf" srcId="{CE5AE371-49BA-4B7F-B969-E668E649EAB0}" destId="{64F80956-45D4-474E-9040-05C6AB61F433}" srcOrd="5" destOrd="0" presId="urn:microsoft.com/office/officeart/2005/8/layout/hierarchy3"/>
    <dgm:cxn modelId="{7E2DB3C0-6E15-4E59-8D44-ED5F69F0E7E1}" type="presParOf" srcId="{CE5AE371-49BA-4B7F-B969-E668E649EAB0}" destId="{4BD85390-EDAA-4C84-8989-9DCBA285C17D}" srcOrd="6" destOrd="0" presId="urn:microsoft.com/office/officeart/2005/8/layout/hierarchy3"/>
    <dgm:cxn modelId="{492F2544-9C30-4219-B25C-E964C3FF144A}" type="presParOf" srcId="{CE5AE371-49BA-4B7F-B969-E668E649EAB0}" destId="{86B50B31-F2D5-4368-B5DC-DB44C3159A49}" srcOrd="7" destOrd="0" presId="urn:microsoft.com/office/officeart/2005/8/layout/hierarchy3"/>
    <dgm:cxn modelId="{3FD0917B-8337-4B45-8EA7-D55755D9C78C}" type="presParOf" srcId="{CE5AE371-49BA-4B7F-B969-E668E649EAB0}" destId="{44A178CD-C5E8-4E61-A19F-2A1E6394AFD3}" srcOrd="8" destOrd="0" presId="urn:microsoft.com/office/officeart/2005/8/layout/hierarchy3"/>
    <dgm:cxn modelId="{C33105B6-DC2A-456E-8B3A-951369DA8AA0}" type="presParOf" srcId="{CE5AE371-49BA-4B7F-B969-E668E649EAB0}" destId="{5B9DDF3D-3328-435B-B4FD-17277CAEBDBB}" srcOrd="9" destOrd="0" presId="urn:microsoft.com/office/officeart/2005/8/layout/hierarchy3"/>
    <dgm:cxn modelId="{E6C1A754-1E49-475C-9FBC-C34DD7CED381}" type="presParOf" srcId="{8E4B1D6A-0F50-4D88-918E-4EB469C2EC1E}" destId="{84E1DDCA-18B9-4CE2-B143-3C1190FA4ABD}" srcOrd="1" destOrd="0" presId="urn:microsoft.com/office/officeart/2005/8/layout/hierarchy3"/>
    <dgm:cxn modelId="{4851445C-CA35-4846-98F2-767A847FFEDC}" type="presParOf" srcId="{84E1DDCA-18B9-4CE2-B143-3C1190FA4ABD}" destId="{E6F3E821-4FED-4499-97CE-2D86BDFFE454}" srcOrd="0" destOrd="0" presId="urn:microsoft.com/office/officeart/2005/8/layout/hierarchy3"/>
    <dgm:cxn modelId="{018B81FA-B63B-451C-9609-C46D2FAB1D04}" type="presParOf" srcId="{E6F3E821-4FED-4499-97CE-2D86BDFFE454}" destId="{21BD0AC3-F74F-478C-B346-0710CF0A5B10}" srcOrd="0" destOrd="0" presId="urn:microsoft.com/office/officeart/2005/8/layout/hierarchy3"/>
    <dgm:cxn modelId="{43EDE6E5-17B4-4C7A-B17E-F16656B133F4}" type="presParOf" srcId="{E6F3E821-4FED-4499-97CE-2D86BDFFE454}" destId="{FBDD9C08-48AC-4344-8375-012C15F6BEFB}" srcOrd="1" destOrd="0" presId="urn:microsoft.com/office/officeart/2005/8/layout/hierarchy3"/>
    <dgm:cxn modelId="{E2B447FA-BFA1-45D1-BA0B-7A772610D450}" type="presParOf" srcId="{84E1DDCA-18B9-4CE2-B143-3C1190FA4ABD}" destId="{420AE064-9B32-4069-9041-FADEC2048BD9}" srcOrd="1" destOrd="0" presId="urn:microsoft.com/office/officeart/2005/8/layout/hierarchy3"/>
    <dgm:cxn modelId="{45D1F442-A561-4E03-9D49-5038A71FB4B8}" type="presParOf" srcId="{420AE064-9B32-4069-9041-FADEC2048BD9}" destId="{75B66E0E-BDF5-451C-AB87-B9A59B0F3A87}" srcOrd="0" destOrd="0" presId="urn:microsoft.com/office/officeart/2005/8/layout/hierarchy3"/>
    <dgm:cxn modelId="{70739162-065F-4022-A07F-DFDCA1424EF1}" type="presParOf" srcId="{420AE064-9B32-4069-9041-FADEC2048BD9}" destId="{F71DCA9C-7753-44C7-8BD8-EC93E52F8AC1}" srcOrd="1" destOrd="0" presId="urn:microsoft.com/office/officeart/2005/8/layout/hierarchy3"/>
    <dgm:cxn modelId="{4F210654-1054-434B-84B2-884DBF149786}" type="presParOf" srcId="{420AE064-9B32-4069-9041-FADEC2048BD9}" destId="{B6BD5862-0DBC-4895-BBB6-FD6660F197F1}" srcOrd="2" destOrd="0" presId="urn:microsoft.com/office/officeart/2005/8/layout/hierarchy3"/>
    <dgm:cxn modelId="{CB839B15-9407-46DF-B609-48C7EFC054D1}" type="presParOf" srcId="{420AE064-9B32-4069-9041-FADEC2048BD9}" destId="{30A03F96-55E2-46E0-B12A-30D18C7FFA07}" srcOrd="3" destOrd="0" presId="urn:microsoft.com/office/officeart/2005/8/layout/hierarchy3"/>
    <dgm:cxn modelId="{0E6AA17D-07DB-46AD-9128-712417F45C90}" type="presParOf" srcId="{420AE064-9B32-4069-9041-FADEC2048BD9}" destId="{E00CB032-A5E3-444C-A810-33F3B50E80E5}" srcOrd="4" destOrd="0" presId="urn:microsoft.com/office/officeart/2005/8/layout/hierarchy3"/>
    <dgm:cxn modelId="{481F827E-D959-4645-828D-ECF69F0C2232}" type="presParOf" srcId="{420AE064-9B32-4069-9041-FADEC2048BD9}" destId="{B174E4BC-A1FD-4488-A61A-CAFEFB3D4E17}" srcOrd="5" destOrd="0" presId="urn:microsoft.com/office/officeart/2005/8/layout/hierarchy3"/>
    <dgm:cxn modelId="{7460387B-769A-4087-B5E8-E34FA9B5DC31}" type="presParOf" srcId="{420AE064-9B32-4069-9041-FADEC2048BD9}" destId="{7A725F9F-D251-43EA-912D-45B96EA2507C}" srcOrd="6" destOrd="0" presId="urn:microsoft.com/office/officeart/2005/8/layout/hierarchy3"/>
    <dgm:cxn modelId="{1BF1A5BE-7F97-45BC-B77A-76EE9023D970}" type="presParOf" srcId="{420AE064-9B32-4069-9041-FADEC2048BD9}" destId="{14E7205C-EFEF-4E35-B72C-FA6BBEAB5BF7}" srcOrd="7" destOrd="0" presId="urn:microsoft.com/office/officeart/2005/8/layout/hierarchy3"/>
    <dgm:cxn modelId="{FC134215-1008-4188-A0A9-7F71126710AE}" type="presParOf" srcId="{420AE064-9B32-4069-9041-FADEC2048BD9}" destId="{CF7F36C8-16F3-4E52-A51D-9C73B55CDD85}" srcOrd="8" destOrd="0" presId="urn:microsoft.com/office/officeart/2005/8/layout/hierarchy3"/>
    <dgm:cxn modelId="{70487687-E390-44C7-8D00-4CA25C2C8D4D}" type="presParOf" srcId="{420AE064-9B32-4069-9041-FADEC2048BD9}" destId="{12935420-3025-489B-AA5E-4217EC062AD0}" srcOrd="9" destOrd="0" presId="urn:microsoft.com/office/officeart/2005/8/layout/hierarchy3"/>
    <dgm:cxn modelId="{0401322A-346D-4669-B204-68D3B335046B}" type="presParOf" srcId="{8E4B1D6A-0F50-4D88-918E-4EB469C2EC1E}" destId="{E24CC714-DE83-49CD-80AF-8F8E957306A3}" srcOrd="2" destOrd="0" presId="urn:microsoft.com/office/officeart/2005/8/layout/hierarchy3"/>
    <dgm:cxn modelId="{A93B43FF-7C4E-4734-9999-190508B3CE0D}" type="presParOf" srcId="{E24CC714-DE83-49CD-80AF-8F8E957306A3}" destId="{920A4C6F-EAA4-43B5-9BD4-1F29F1F27E8B}" srcOrd="0" destOrd="0" presId="urn:microsoft.com/office/officeart/2005/8/layout/hierarchy3"/>
    <dgm:cxn modelId="{9E62F55E-F0A4-4811-96AB-43EA49076DED}" type="presParOf" srcId="{920A4C6F-EAA4-43B5-9BD4-1F29F1F27E8B}" destId="{D3E2945E-9D35-4327-9BDD-A4E776C56848}" srcOrd="0" destOrd="0" presId="urn:microsoft.com/office/officeart/2005/8/layout/hierarchy3"/>
    <dgm:cxn modelId="{9575FD21-084B-4DFD-AC90-DC9F1F127109}" type="presParOf" srcId="{920A4C6F-EAA4-43B5-9BD4-1F29F1F27E8B}" destId="{F62734E1-07E9-40FE-A45F-93DE28426403}" srcOrd="1" destOrd="0" presId="urn:microsoft.com/office/officeart/2005/8/layout/hierarchy3"/>
    <dgm:cxn modelId="{DC72EDD5-7EDD-4AEB-BE14-C37245885571}" type="presParOf" srcId="{E24CC714-DE83-49CD-80AF-8F8E957306A3}" destId="{5740A8AE-CD09-48B7-AF0F-8DC97897D128}" srcOrd="1" destOrd="0" presId="urn:microsoft.com/office/officeart/2005/8/layout/hierarchy3"/>
    <dgm:cxn modelId="{87CA96DB-E341-4C8F-998E-DD00D8A4C7DC}" type="presParOf" srcId="{5740A8AE-CD09-48B7-AF0F-8DC97897D128}" destId="{1009010E-EFC5-41AD-8E30-FEFBB3E2E192}" srcOrd="0" destOrd="0" presId="urn:microsoft.com/office/officeart/2005/8/layout/hierarchy3"/>
    <dgm:cxn modelId="{0F0B4DEC-4C94-4836-9BF0-CE557E7D7ED6}" type="presParOf" srcId="{5740A8AE-CD09-48B7-AF0F-8DC97897D128}" destId="{C495ED1E-7307-49BE-AC1D-586E80793644}" srcOrd="1" destOrd="0" presId="urn:microsoft.com/office/officeart/2005/8/layout/hierarchy3"/>
    <dgm:cxn modelId="{C6774D34-307F-4746-B08E-2A4138363AB8}" type="presParOf" srcId="{5740A8AE-CD09-48B7-AF0F-8DC97897D128}" destId="{2CA2501D-8E16-42AE-82D0-FF5C20B0D56F}" srcOrd="2" destOrd="0" presId="urn:microsoft.com/office/officeart/2005/8/layout/hierarchy3"/>
    <dgm:cxn modelId="{50568CF8-BC15-495A-9332-0624DD60F39C}" type="presParOf" srcId="{5740A8AE-CD09-48B7-AF0F-8DC97897D128}" destId="{2FC976D0-E181-47E4-B709-CC386302126C}" srcOrd="3" destOrd="0" presId="urn:microsoft.com/office/officeart/2005/8/layout/hierarchy3"/>
    <dgm:cxn modelId="{30F73A57-C2C3-45EA-8E1E-C62222B3F47A}" type="presParOf" srcId="{5740A8AE-CD09-48B7-AF0F-8DC97897D128}" destId="{A51B77B4-75F1-4DC2-AE9E-240CDFBCB802}" srcOrd="4" destOrd="0" presId="urn:microsoft.com/office/officeart/2005/8/layout/hierarchy3"/>
    <dgm:cxn modelId="{CC980F03-C2A5-4277-86CF-0F202BB79A9C}" type="presParOf" srcId="{5740A8AE-CD09-48B7-AF0F-8DC97897D128}" destId="{740888E8-1937-4F45-9731-C375DD1F22DF}" srcOrd="5" destOrd="0" presId="urn:microsoft.com/office/officeart/2005/8/layout/hierarchy3"/>
    <dgm:cxn modelId="{96C40802-6C6A-4C5D-92AF-D903B02D30F5}" type="presParOf" srcId="{5740A8AE-CD09-48B7-AF0F-8DC97897D128}" destId="{6250CB27-2063-404C-9BA1-55A49D5E79E0}" srcOrd="6" destOrd="0" presId="urn:microsoft.com/office/officeart/2005/8/layout/hierarchy3"/>
    <dgm:cxn modelId="{5E7A148E-AE73-4AFB-963E-3127D507940D}" type="presParOf" srcId="{5740A8AE-CD09-48B7-AF0F-8DC97897D128}" destId="{98F1691D-A134-4A2D-A54C-816BEFEC70A3}" srcOrd="7" destOrd="0" presId="urn:microsoft.com/office/officeart/2005/8/layout/hierarchy3"/>
    <dgm:cxn modelId="{5A6F1C07-BC87-44B4-A4F3-DBBDCEB906AD}" type="presParOf" srcId="{5740A8AE-CD09-48B7-AF0F-8DC97897D128}" destId="{CEA8D02A-1BC2-437C-A0F4-93977456A6D2}" srcOrd="8" destOrd="0" presId="urn:microsoft.com/office/officeart/2005/8/layout/hierarchy3"/>
    <dgm:cxn modelId="{1D27FEAC-ECE9-43C0-A434-465F9C928D39}" type="presParOf" srcId="{5740A8AE-CD09-48B7-AF0F-8DC97897D128}" destId="{77A2579F-2B1E-417F-8F7C-213AB79334CE}" srcOrd="9" destOrd="0" presId="urn:microsoft.com/office/officeart/2005/8/layout/hierarchy3"/>
    <dgm:cxn modelId="{FF61C415-1C15-49B6-BCF4-16E9B4659A53}" type="presParOf" srcId="{8E4B1D6A-0F50-4D88-918E-4EB469C2EC1E}" destId="{C4D160D6-F843-4B0B-87E9-C24645755113}" srcOrd="3" destOrd="0" presId="urn:microsoft.com/office/officeart/2005/8/layout/hierarchy3"/>
    <dgm:cxn modelId="{F0CD358B-6EDD-446D-8580-C310C5EF5202}" type="presParOf" srcId="{C4D160D6-F843-4B0B-87E9-C24645755113}" destId="{8697F5F0-D5B8-404E-BB5A-3D1DABFB6554}" srcOrd="0" destOrd="0" presId="urn:microsoft.com/office/officeart/2005/8/layout/hierarchy3"/>
    <dgm:cxn modelId="{8FC42690-B960-4D33-A271-1E4E8B4F334B}" type="presParOf" srcId="{8697F5F0-D5B8-404E-BB5A-3D1DABFB6554}" destId="{57D74336-EA9F-4DF7-B2E5-A3B81A2110CE}" srcOrd="0" destOrd="0" presId="urn:microsoft.com/office/officeart/2005/8/layout/hierarchy3"/>
    <dgm:cxn modelId="{DF04E809-ED8B-4718-8E59-78C86DA89179}" type="presParOf" srcId="{8697F5F0-D5B8-404E-BB5A-3D1DABFB6554}" destId="{DB4E8B7B-7D95-4F6B-9919-47F3F4390D0B}" srcOrd="1" destOrd="0" presId="urn:microsoft.com/office/officeart/2005/8/layout/hierarchy3"/>
    <dgm:cxn modelId="{764D1B7A-5C59-48BC-A284-C83268E46997}" type="presParOf" srcId="{C4D160D6-F843-4B0B-87E9-C24645755113}" destId="{14E6FC1B-D6D5-4233-A7C8-AD63FC483268}" srcOrd="1" destOrd="0" presId="urn:microsoft.com/office/officeart/2005/8/layout/hierarchy3"/>
    <dgm:cxn modelId="{75C1C676-B6FB-49AF-A2CA-F3A168C4CAF7}" type="presParOf" srcId="{14E6FC1B-D6D5-4233-A7C8-AD63FC483268}" destId="{7E0A1FCA-A289-4749-A325-6EF92095A7B8}" srcOrd="0" destOrd="0" presId="urn:microsoft.com/office/officeart/2005/8/layout/hierarchy3"/>
    <dgm:cxn modelId="{2A081501-3F79-4A6A-9899-9C088C643480}" type="presParOf" srcId="{14E6FC1B-D6D5-4233-A7C8-AD63FC483268}" destId="{6A6B3785-ACB1-4ED9-9E95-833C3D447363}" srcOrd="1" destOrd="0" presId="urn:microsoft.com/office/officeart/2005/8/layout/hierarchy3"/>
    <dgm:cxn modelId="{24C4B331-8AA2-4439-8884-624E56B2738E}" type="presParOf" srcId="{14E6FC1B-D6D5-4233-A7C8-AD63FC483268}" destId="{E50A818D-B7F6-4376-B9CE-3C0ABA86A03B}" srcOrd="2" destOrd="0" presId="urn:microsoft.com/office/officeart/2005/8/layout/hierarchy3"/>
    <dgm:cxn modelId="{C0C49310-8F73-47C0-B9B1-AC6BF0F5EEEA}" type="presParOf" srcId="{14E6FC1B-D6D5-4233-A7C8-AD63FC483268}" destId="{AA49ACD7-E001-4E18-BA5E-603F3038B314}" srcOrd="3" destOrd="0" presId="urn:microsoft.com/office/officeart/2005/8/layout/hierarchy3"/>
    <dgm:cxn modelId="{1F4CC3EE-2DB8-4699-AC47-B5FD0A45F243}" type="presParOf" srcId="{14E6FC1B-D6D5-4233-A7C8-AD63FC483268}" destId="{69AD4AB5-C0D5-4B58-88EC-0D282C43B6E5}" srcOrd="4" destOrd="0" presId="urn:microsoft.com/office/officeart/2005/8/layout/hierarchy3"/>
    <dgm:cxn modelId="{DA4CC69E-7C97-4C4E-83E0-8FD193A4FA6E}" type="presParOf" srcId="{14E6FC1B-D6D5-4233-A7C8-AD63FC483268}" destId="{1FAF6491-A8BB-4198-9F18-D668079355B3}" srcOrd="5" destOrd="0" presId="urn:microsoft.com/office/officeart/2005/8/layout/hierarchy3"/>
    <dgm:cxn modelId="{BF108806-6D67-433C-9740-3BBFB76EC895}" type="presParOf" srcId="{14E6FC1B-D6D5-4233-A7C8-AD63FC483268}" destId="{D8E96236-41AC-4921-86A7-82298AEB7DCB}" srcOrd="6" destOrd="0" presId="urn:microsoft.com/office/officeart/2005/8/layout/hierarchy3"/>
    <dgm:cxn modelId="{1917E348-7354-449D-9E70-1847BDAEC901}" type="presParOf" srcId="{14E6FC1B-D6D5-4233-A7C8-AD63FC483268}" destId="{CFD37E8C-EE69-46FE-AF36-B56BDE646408}" srcOrd="7" destOrd="0" presId="urn:microsoft.com/office/officeart/2005/8/layout/hierarchy3"/>
    <dgm:cxn modelId="{88A3D1AE-87E5-458B-B633-9B7BFA10150B}" type="presParOf" srcId="{14E6FC1B-D6D5-4233-A7C8-AD63FC483268}" destId="{E05DEEF0-6A11-4B8F-88E6-4E45C7999FF2}" srcOrd="8" destOrd="0" presId="urn:microsoft.com/office/officeart/2005/8/layout/hierarchy3"/>
    <dgm:cxn modelId="{DBA31757-5CB4-4F10-A940-94F6A11656B9}" type="presParOf" srcId="{14E6FC1B-D6D5-4233-A7C8-AD63FC483268}" destId="{D3943356-D712-4842-BA78-D02059CAB3FB}" srcOrd="9" destOrd="0" presId="urn:microsoft.com/office/officeart/2005/8/layout/hierarchy3"/>
    <dgm:cxn modelId="{5AC49EDD-81C2-42BA-9F14-A125CCDC8B5F}" type="presParOf" srcId="{8E4B1D6A-0F50-4D88-918E-4EB469C2EC1E}" destId="{F54A5107-25CB-44D4-A521-BBEDD886DF68}" srcOrd="4" destOrd="0" presId="urn:microsoft.com/office/officeart/2005/8/layout/hierarchy3"/>
    <dgm:cxn modelId="{1D8D5A81-6A3D-4B13-AA93-0FEBC1F617C7}" type="presParOf" srcId="{F54A5107-25CB-44D4-A521-BBEDD886DF68}" destId="{36B1316C-9DDD-450C-BF09-CEBC1D4D12E6}" srcOrd="0" destOrd="0" presId="urn:microsoft.com/office/officeart/2005/8/layout/hierarchy3"/>
    <dgm:cxn modelId="{679925B9-0661-41DB-A24A-07524C87A167}" type="presParOf" srcId="{36B1316C-9DDD-450C-BF09-CEBC1D4D12E6}" destId="{D4C149FD-4E7A-448A-B023-8A542AEDF379}" srcOrd="0" destOrd="0" presId="urn:microsoft.com/office/officeart/2005/8/layout/hierarchy3"/>
    <dgm:cxn modelId="{9659D29D-2BFB-4F7E-96EB-2BB68E77B40B}" type="presParOf" srcId="{36B1316C-9DDD-450C-BF09-CEBC1D4D12E6}" destId="{66B47CD4-C421-446C-8D42-1159FC883A58}" srcOrd="1" destOrd="0" presId="urn:microsoft.com/office/officeart/2005/8/layout/hierarchy3"/>
    <dgm:cxn modelId="{F397BEE5-C83C-4C0B-BFBD-4631DA5F99DE}" type="presParOf" srcId="{F54A5107-25CB-44D4-A521-BBEDD886DF68}" destId="{226A2B0E-4B9F-4306-B852-4D3D8F775818}" srcOrd="1" destOrd="0" presId="urn:microsoft.com/office/officeart/2005/8/layout/hierarchy3"/>
    <dgm:cxn modelId="{2636B71E-7DF3-41C8-AA01-83FDEB4AC8E4}" type="presParOf" srcId="{226A2B0E-4B9F-4306-B852-4D3D8F775818}" destId="{3C6A8B1A-2D89-4D92-B4BD-090EBB011645}" srcOrd="0" destOrd="0" presId="urn:microsoft.com/office/officeart/2005/8/layout/hierarchy3"/>
    <dgm:cxn modelId="{8B80381F-0DE8-43EB-9DC6-8B62686191DD}" type="presParOf" srcId="{226A2B0E-4B9F-4306-B852-4D3D8F775818}" destId="{EAF9B5DA-722D-4783-92D5-C4C3B7045032}" srcOrd="1" destOrd="0" presId="urn:microsoft.com/office/officeart/2005/8/layout/hierarchy3"/>
    <dgm:cxn modelId="{4367AAC7-DFDE-405A-8F9C-D50484D2512E}" type="presParOf" srcId="{226A2B0E-4B9F-4306-B852-4D3D8F775818}" destId="{5AC59730-DAB4-47F2-8AF3-32A23DDD1E8B}" srcOrd="2" destOrd="0" presId="urn:microsoft.com/office/officeart/2005/8/layout/hierarchy3"/>
    <dgm:cxn modelId="{E7561A46-783E-4ED0-8296-C2DD0FC93186}" type="presParOf" srcId="{226A2B0E-4B9F-4306-B852-4D3D8F775818}" destId="{DFA09960-E9AC-485D-BE87-C522D63A243C}" srcOrd="3" destOrd="0" presId="urn:microsoft.com/office/officeart/2005/8/layout/hierarchy3"/>
    <dgm:cxn modelId="{6598BBFB-C55D-4792-B1DC-BEC1F9EEF2B3}" type="presParOf" srcId="{226A2B0E-4B9F-4306-B852-4D3D8F775818}" destId="{5232F1D7-D007-4853-848D-422A8D076BA9}" srcOrd="4" destOrd="0" presId="urn:microsoft.com/office/officeart/2005/8/layout/hierarchy3"/>
    <dgm:cxn modelId="{06EEFED2-D5BD-4763-8E0F-F37CC349AC12}" type="presParOf" srcId="{226A2B0E-4B9F-4306-B852-4D3D8F775818}" destId="{73D775E5-CD5D-45CE-A2E6-85382E351B01}" srcOrd="5" destOrd="0" presId="urn:microsoft.com/office/officeart/2005/8/layout/hierarchy3"/>
    <dgm:cxn modelId="{8B3D3C7B-003D-4888-98A6-CD7EA3AC5ABE}" type="presParOf" srcId="{226A2B0E-4B9F-4306-B852-4D3D8F775818}" destId="{9BD35E0A-0392-4A1D-BED8-32742EBBEBA3}" srcOrd="6" destOrd="0" presId="urn:microsoft.com/office/officeart/2005/8/layout/hierarchy3"/>
    <dgm:cxn modelId="{196E39AD-BFE0-417B-ABC1-A81F25918DE4}" type="presParOf" srcId="{226A2B0E-4B9F-4306-B852-4D3D8F775818}" destId="{D53320C4-74CC-490D-8C37-E0ED6A4AD1F5}" srcOrd="7" destOrd="0" presId="urn:microsoft.com/office/officeart/2005/8/layout/hierarchy3"/>
    <dgm:cxn modelId="{B9B80E0A-D99B-4EB2-9B3A-5B8CB318F66A}" type="presParOf" srcId="{226A2B0E-4B9F-4306-B852-4D3D8F775818}" destId="{31E6DD2C-EC53-4AFE-BB3B-B8AD003F5947}" srcOrd="8" destOrd="0" presId="urn:microsoft.com/office/officeart/2005/8/layout/hierarchy3"/>
    <dgm:cxn modelId="{16B54EAB-7D8E-4F9E-BA6C-462A26CAA3C4}" type="presParOf" srcId="{226A2B0E-4B9F-4306-B852-4D3D8F775818}" destId="{FDF39953-E96B-4567-9F04-0D678FFA80F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92E5DC-4825-4A10-83E0-F3656BE2D87D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64E4255-70AF-4ABC-8E53-2344892C4437}">
      <dgm:prSet phldrT="[Texto]" custT="1"/>
      <dgm:spPr>
        <a:solidFill>
          <a:srgbClr val="669900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2400" b="1" dirty="0" smtClean="0"/>
            <a:t>Subsistencia</a:t>
          </a:r>
          <a:endParaRPr lang="es-CL" sz="2400" b="1" dirty="0"/>
        </a:p>
      </dgm:t>
    </dgm:pt>
    <dgm:pt modelId="{0CE19F6C-3CBB-4CC4-82A3-BB11173726D4}" type="parTrans" cxnId="{E0A78A1D-731E-4E3D-B097-40422C139EA5}">
      <dgm:prSet/>
      <dgm:spPr/>
      <dgm:t>
        <a:bodyPr/>
        <a:lstStyle/>
        <a:p>
          <a:endParaRPr lang="es-CL" sz="2400"/>
        </a:p>
      </dgm:t>
    </dgm:pt>
    <dgm:pt modelId="{3899889C-6CFD-4663-8BA7-C3B5F683F20B}" type="sibTrans" cxnId="{E0A78A1D-731E-4E3D-B097-40422C139EA5}">
      <dgm:prSet/>
      <dgm:spPr/>
      <dgm:t>
        <a:bodyPr/>
        <a:lstStyle/>
        <a:p>
          <a:endParaRPr lang="es-CL" sz="2400"/>
        </a:p>
      </dgm:t>
    </dgm:pt>
    <dgm:pt modelId="{94663132-0B8E-40C1-BE40-570C9DB904A1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Desarrollo de Destrezas</a:t>
          </a:r>
          <a:endParaRPr lang="es-CL" sz="18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1B83BDB-2800-4F8B-821C-C135616A6B26}" type="parTrans" cxnId="{97491DB2-0EB8-4CC3-9FA9-2085A94CFDFF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2800"/>
        </a:p>
      </dgm:t>
    </dgm:pt>
    <dgm:pt modelId="{D7B8C592-C5DB-40AB-A81C-D8A14175A630}" type="sibTrans" cxnId="{97491DB2-0EB8-4CC3-9FA9-2085A94CFDFF}">
      <dgm:prSet/>
      <dgm:spPr/>
      <dgm:t>
        <a:bodyPr/>
        <a:lstStyle/>
        <a:p>
          <a:endParaRPr lang="es-CL" sz="2400"/>
        </a:p>
      </dgm:t>
    </dgm:pt>
    <dgm:pt modelId="{4D3C399A-430D-4223-96A6-B027C3F5D401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Trabajo por Cuenta Propia</a:t>
          </a:r>
          <a:endParaRPr lang="es-CL" sz="18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E2D6892A-27C2-48C1-965D-BD647C1A0FAE}" type="parTrans" cxnId="{6283C1CB-360D-4781-B862-00C6AEE91144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2800"/>
        </a:p>
      </dgm:t>
    </dgm:pt>
    <dgm:pt modelId="{988F962D-982A-4DB3-9B59-2AA24D74F9CB}" type="sibTrans" cxnId="{6283C1CB-360D-4781-B862-00C6AEE91144}">
      <dgm:prSet/>
      <dgm:spPr/>
      <dgm:t>
        <a:bodyPr/>
        <a:lstStyle/>
        <a:p>
          <a:endParaRPr lang="es-CL" sz="2400"/>
        </a:p>
      </dgm:t>
    </dgm:pt>
    <dgm:pt modelId="{CFB1D256-7A25-4AC8-8BB1-ABCF829076DD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Trabajo Remunerado</a:t>
          </a:r>
          <a:endParaRPr lang="es-CL" sz="18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810E7914-837E-4DA0-BF7A-4D73199C5D71}" type="parTrans" cxnId="{4E59C751-A9A1-4C45-8D4F-C569165AE0A9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2800"/>
        </a:p>
      </dgm:t>
    </dgm:pt>
    <dgm:pt modelId="{5552C4DB-F29E-4434-9E61-7A1457D714FF}" type="sibTrans" cxnId="{4E59C751-A9A1-4C45-8D4F-C569165AE0A9}">
      <dgm:prSet/>
      <dgm:spPr/>
      <dgm:t>
        <a:bodyPr/>
        <a:lstStyle/>
        <a:p>
          <a:endParaRPr lang="es-CL" sz="2400"/>
        </a:p>
      </dgm:t>
    </dgm:pt>
    <dgm:pt modelId="{7CA5A781-C5AD-4DB1-84AA-6356294AFDF5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Servicios financieros</a:t>
          </a:r>
          <a:endParaRPr lang="es-CL" sz="18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9FB128F-A195-4DF0-A76D-A680C7C9B583}" type="parTrans" cxnId="{FC70FECA-C1E4-45EE-A990-FCFC97E89E6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2800"/>
        </a:p>
      </dgm:t>
    </dgm:pt>
    <dgm:pt modelId="{67D6A8A7-19E4-4D42-A602-2FF546841E3A}" type="sibTrans" cxnId="{FC70FECA-C1E4-45EE-A990-FCFC97E89E68}">
      <dgm:prSet/>
      <dgm:spPr/>
      <dgm:t>
        <a:bodyPr/>
        <a:lstStyle/>
        <a:p>
          <a:endParaRPr lang="es-CL" sz="2400"/>
        </a:p>
      </dgm:t>
    </dgm:pt>
    <dgm:pt modelId="{07D8394E-87B0-466C-9E4D-61CDDF4FB9FF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Protección Social</a:t>
          </a:r>
          <a:endParaRPr lang="es-CL" sz="18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C5711782-5221-4DC2-B881-DD0D5A53A7EC}" type="parTrans" cxnId="{0EB8FA99-BFB9-41CF-BFFB-5A74F6991B1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2800"/>
        </a:p>
      </dgm:t>
    </dgm:pt>
    <dgm:pt modelId="{69C7343B-EA23-425C-BB05-93995037BB26}" type="sibTrans" cxnId="{0EB8FA99-BFB9-41CF-BFFB-5A74F6991B18}">
      <dgm:prSet/>
      <dgm:spPr/>
      <dgm:t>
        <a:bodyPr/>
        <a:lstStyle/>
        <a:p>
          <a:endParaRPr lang="es-CL" sz="2400"/>
        </a:p>
      </dgm:t>
    </dgm:pt>
    <dgm:pt modelId="{ACA68219-D167-4987-B20B-8FE151E6BA12}" type="pres">
      <dgm:prSet presAssocID="{9B92E5DC-4825-4A10-83E0-F3656BE2D8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D143833-ED29-4318-B336-A21A22682235}" type="pres">
      <dgm:prSet presAssocID="{764E4255-70AF-4ABC-8E53-2344892C4437}" presName="centerShape" presStyleLbl="node0" presStyleIdx="0" presStyleCnt="1" custScaleX="237686"/>
      <dgm:spPr/>
      <dgm:t>
        <a:bodyPr/>
        <a:lstStyle/>
        <a:p>
          <a:endParaRPr lang="es-CL"/>
        </a:p>
      </dgm:t>
    </dgm:pt>
    <dgm:pt modelId="{1096CCA1-4E30-43AE-AF49-173DED57E12A}" type="pres">
      <dgm:prSet presAssocID="{51B83BDB-2800-4F8B-821C-C135616A6B26}" presName="parTrans" presStyleLbl="sibTrans2D1" presStyleIdx="0" presStyleCnt="5"/>
      <dgm:spPr/>
      <dgm:t>
        <a:bodyPr/>
        <a:lstStyle/>
        <a:p>
          <a:endParaRPr lang="es-CL"/>
        </a:p>
      </dgm:t>
    </dgm:pt>
    <dgm:pt modelId="{CD3B85C0-C368-48B2-A4E6-AAAC54AD41E9}" type="pres">
      <dgm:prSet presAssocID="{51B83BDB-2800-4F8B-821C-C135616A6B26}" presName="connectorText" presStyleLbl="sibTrans2D1" presStyleIdx="0" presStyleCnt="5"/>
      <dgm:spPr/>
      <dgm:t>
        <a:bodyPr/>
        <a:lstStyle/>
        <a:p>
          <a:endParaRPr lang="es-CL"/>
        </a:p>
      </dgm:t>
    </dgm:pt>
    <dgm:pt modelId="{B9CF7EF3-CC7D-4C9A-A133-53B0FFEBCD9D}" type="pres">
      <dgm:prSet presAssocID="{94663132-0B8E-40C1-BE40-570C9DB904A1}" presName="node" presStyleLbl="node1" presStyleIdx="0" presStyleCnt="5" custScaleX="12856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B4333E-484F-4287-8308-F44B1FF0175C}" type="pres">
      <dgm:prSet presAssocID="{E2D6892A-27C2-48C1-965D-BD647C1A0FAE}" presName="parTrans" presStyleLbl="sibTrans2D1" presStyleIdx="1" presStyleCnt="5"/>
      <dgm:spPr/>
      <dgm:t>
        <a:bodyPr/>
        <a:lstStyle/>
        <a:p>
          <a:endParaRPr lang="es-CL"/>
        </a:p>
      </dgm:t>
    </dgm:pt>
    <dgm:pt modelId="{44DCE63A-315D-4F6D-B543-9E5541902DA1}" type="pres">
      <dgm:prSet presAssocID="{E2D6892A-27C2-48C1-965D-BD647C1A0FAE}" presName="connectorText" presStyleLbl="sibTrans2D1" presStyleIdx="1" presStyleCnt="5"/>
      <dgm:spPr/>
      <dgm:t>
        <a:bodyPr/>
        <a:lstStyle/>
        <a:p>
          <a:endParaRPr lang="es-CL"/>
        </a:p>
      </dgm:t>
    </dgm:pt>
    <dgm:pt modelId="{54F3C536-DC23-454D-BBD8-AEC821BC9E02}" type="pres">
      <dgm:prSet presAssocID="{4D3C399A-430D-4223-96A6-B027C3F5D401}" presName="node" presStyleLbl="node1" presStyleIdx="1" presStyleCnt="5" custScaleX="143403" custRadScaleRad="159060" custRadScaleInc="-257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E0E8E6-25C8-4132-B033-AF0E614C438C}" type="pres">
      <dgm:prSet presAssocID="{810E7914-837E-4DA0-BF7A-4D73199C5D71}" presName="parTrans" presStyleLbl="sibTrans2D1" presStyleIdx="2" presStyleCnt="5"/>
      <dgm:spPr/>
      <dgm:t>
        <a:bodyPr/>
        <a:lstStyle/>
        <a:p>
          <a:endParaRPr lang="es-CL"/>
        </a:p>
      </dgm:t>
    </dgm:pt>
    <dgm:pt modelId="{0C712B32-4AA3-465A-AF11-D1C8E8D5956E}" type="pres">
      <dgm:prSet presAssocID="{810E7914-837E-4DA0-BF7A-4D73199C5D71}" presName="connectorText" presStyleLbl="sibTrans2D1" presStyleIdx="2" presStyleCnt="5"/>
      <dgm:spPr/>
      <dgm:t>
        <a:bodyPr/>
        <a:lstStyle/>
        <a:p>
          <a:endParaRPr lang="es-CL"/>
        </a:p>
      </dgm:t>
    </dgm:pt>
    <dgm:pt modelId="{6987C0A8-BCB4-45CE-8EDF-BDD07E6D9517}" type="pres">
      <dgm:prSet presAssocID="{CFB1D256-7A25-4AC8-8BB1-ABCF829076DD}" presName="node" presStyleLbl="node1" presStyleIdx="2" presStyleCnt="5" custScaleX="133761" custRadScaleRad="147016" custRadScaleInc="-705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1980DA-48E5-458B-9C7E-2E6BD864A788}" type="pres">
      <dgm:prSet presAssocID="{59FB128F-A195-4DF0-A76D-A680C7C9B583}" presName="parTrans" presStyleLbl="sibTrans2D1" presStyleIdx="3" presStyleCnt="5"/>
      <dgm:spPr/>
      <dgm:t>
        <a:bodyPr/>
        <a:lstStyle/>
        <a:p>
          <a:endParaRPr lang="es-CL"/>
        </a:p>
      </dgm:t>
    </dgm:pt>
    <dgm:pt modelId="{8CD3618C-609D-41AF-8279-610EC845A7A9}" type="pres">
      <dgm:prSet presAssocID="{59FB128F-A195-4DF0-A76D-A680C7C9B583}" presName="connectorText" presStyleLbl="sibTrans2D1" presStyleIdx="3" presStyleCnt="5"/>
      <dgm:spPr/>
      <dgm:t>
        <a:bodyPr/>
        <a:lstStyle/>
        <a:p>
          <a:endParaRPr lang="es-CL"/>
        </a:p>
      </dgm:t>
    </dgm:pt>
    <dgm:pt modelId="{36E28206-2DC6-49D8-B3C1-F2AEC5664899}" type="pres">
      <dgm:prSet presAssocID="{7CA5A781-C5AD-4DB1-84AA-6356294AFDF5}" presName="node" presStyleLbl="node1" presStyleIdx="3" presStyleCnt="5" custScaleX="134642" custRadScaleRad="140531" custRadScaleInc="6655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28C6B4-911B-49F3-A2D7-4C3C3ADFD191}" type="pres">
      <dgm:prSet presAssocID="{C5711782-5221-4DC2-B881-DD0D5A53A7EC}" presName="parTrans" presStyleLbl="sibTrans2D1" presStyleIdx="4" presStyleCnt="5"/>
      <dgm:spPr/>
      <dgm:t>
        <a:bodyPr/>
        <a:lstStyle/>
        <a:p>
          <a:endParaRPr lang="es-CL"/>
        </a:p>
      </dgm:t>
    </dgm:pt>
    <dgm:pt modelId="{B54F5570-6815-4EEE-BC17-88C57EDD17A5}" type="pres">
      <dgm:prSet presAssocID="{C5711782-5221-4DC2-B881-DD0D5A53A7EC}" presName="connectorText" presStyleLbl="sibTrans2D1" presStyleIdx="4" presStyleCnt="5"/>
      <dgm:spPr/>
      <dgm:t>
        <a:bodyPr/>
        <a:lstStyle/>
        <a:p>
          <a:endParaRPr lang="es-CL"/>
        </a:p>
      </dgm:t>
    </dgm:pt>
    <dgm:pt modelId="{AB92B16C-B6AD-4F1B-9BED-795641096BD8}" type="pres">
      <dgm:prSet presAssocID="{07D8394E-87B0-466C-9E4D-61CDDF4FB9FF}" presName="node" presStyleLbl="node1" presStyleIdx="4" presStyleCnt="5" custScaleX="129523" custRadScaleRad="153901" custRadScaleInc="440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4DF0EBE-6D61-4B47-B834-E2BE5A9A793C}" type="presOf" srcId="{07D8394E-87B0-466C-9E4D-61CDDF4FB9FF}" destId="{AB92B16C-B6AD-4F1B-9BED-795641096BD8}" srcOrd="0" destOrd="0" presId="urn:microsoft.com/office/officeart/2005/8/layout/radial5"/>
    <dgm:cxn modelId="{6278DC3A-C7DA-40D9-AF68-F1A581AAD734}" type="presOf" srcId="{C5711782-5221-4DC2-B881-DD0D5A53A7EC}" destId="{B528C6B4-911B-49F3-A2D7-4C3C3ADFD191}" srcOrd="0" destOrd="0" presId="urn:microsoft.com/office/officeart/2005/8/layout/radial5"/>
    <dgm:cxn modelId="{DD01998B-03E4-4D0A-ABB0-457DB7D2E1F1}" type="presOf" srcId="{59FB128F-A195-4DF0-A76D-A680C7C9B583}" destId="{AA1980DA-48E5-458B-9C7E-2E6BD864A788}" srcOrd="0" destOrd="0" presId="urn:microsoft.com/office/officeart/2005/8/layout/radial5"/>
    <dgm:cxn modelId="{E0A78A1D-731E-4E3D-B097-40422C139EA5}" srcId="{9B92E5DC-4825-4A10-83E0-F3656BE2D87D}" destId="{764E4255-70AF-4ABC-8E53-2344892C4437}" srcOrd="0" destOrd="0" parTransId="{0CE19F6C-3CBB-4CC4-82A3-BB11173726D4}" sibTransId="{3899889C-6CFD-4663-8BA7-C3B5F683F20B}"/>
    <dgm:cxn modelId="{9736D6B3-81D6-4C14-B758-901C86F97F63}" type="presOf" srcId="{C5711782-5221-4DC2-B881-DD0D5A53A7EC}" destId="{B54F5570-6815-4EEE-BC17-88C57EDD17A5}" srcOrd="1" destOrd="0" presId="urn:microsoft.com/office/officeart/2005/8/layout/radial5"/>
    <dgm:cxn modelId="{99C8A951-ECCD-4113-8984-4CCE8C1F972F}" type="presOf" srcId="{E2D6892A-27C2-48C1-965D-BD647C1A0FAE}" destId="{44DCE63A-315D-4F6D-B543-9E5541902DA1}" srcOrd="1" destOrd="0" presId="urn:microsoft.com/office/officeart/2005/8/layout/radial5"/>
    <dgm:cxn modelId="{1080EADE-F2FC-4E7C-928B-F9A75A1F25F4}" type="presOf" srcId="{59FB128F-A195-4DF0-A76D-A680C7C9B583}" destId="{8CD3618C-609D-41AF-8279-610EC845A7A9}" srcOrd="1" destOrd="0" presId="urn:microsoft.com/office/officeart/2005/8/layout/radial5"/>
    <dgm:cxn modelId="{F489A1E8-1976-4165-826D-6F81A6E6CFF3}" type="presOf" srcId="{7CA5A781-C5AD-4DB1-84AA-6356294AFDF5}" destId="{36E28206-2DC6-49D8-B3C1-F2AEC5664899}" srcOrd="0" destOrd="0" presId="urn:microsoft.com/office/officeart/2005/8/layout/radial5"/>
    <dgm:cxn modelId="{4E59C751-A9A1-4C45-8D4F-C569165AE0A9}" srcId="{764E4255-70AF-4ABC-8E53-2344892C4437}" destId="{CFB1D256-7A25-4AC8-8BB1-ABCF829076DD}" srcOrd="2" destOrd="0" parTransId="{810E7914-837E-4DA0-BF7A-4D73199C5D71}" sibTransId="{5552C4DB-F29E-4434-9E61-7A1457D714FF}"/>
    <dgm:cxn modelId="{FC70FECA-C1E4-45EE-A990-FCFC97E89E68}" srcId="{764E4255-70AF-4ABC-8E53-2344892C4437}" destId="{7CA5A781-C5AD-4DB1-84AA-6356294AFDF5}" srcOrd="3" destOrd="0" parTransId="{59FB128F-A195-4DF0-A76D-A680C7C9B583}" sibTransId="{67D6A8A7-19E4-4D42-A602-2FF546841E3A}"/>
    <dgm:cxn modelId="{0EB8FA99-BFB9-41CF-BFFB-5A74F6991B18}" srcId="{764E4255-70AF-4ABC-8E53-2344892C4437}" destId="{07D8394E-87B0-466C-9E4D-61CDDF4FB9FF}" srcOrd="4" destOrd="0" parTransId="{C5711782-5221-4DC2-B881-DD0D5A53A7EC}" sibTransId="{69C7343B-EA23-425C-BB05-93995037BB26}"/>
    <dgm:cxn modelId="{97491DB2-0EB8-4CC3-9FA9-2085A94CFDFF}" srcId="{764E4255-70AF-4ABC-8E53-2344892C4437}" destId="{94663132-0B8E-40C1-BE40-570C9DB904A1}" srcOrd="0" destOrd="0" parTransId="{51B83BDB-2800-4F8B-821C-C135616A6B26}" sibTransId="{D7B8C592-C5DB-40AB-A81C-D8A14175A630}"/>
    <dgm:cxn modelId="{24BDE3E0-F197-4BA3-8D6A-F8D525604E63}" type="presOf" srcId="{810E7914-837E-4DA0-BF7A-4D73199C5D71}" destId="{F4E0E8E6-25C8-4132-B033-AF0E614C438C}" srcOrd="0" destOrd="0" presId="urn:microsoft.com/office/officeart/2005/8/layout/radial5"/>
    <dgm:cxn modelId="{3FBCAE7F-D08B-4723-A41E-C99BC20C1BB2}" type="presOf" srcId="{51B83BDB-2800-4F8B-821C-C135616A6B26}" destId="{CD3B85C0-C368-48B2-A4E6-AAAC54AD41E9}" srcOrd="1" destOrd="0" presId="urn:microsoft.com/office/officeart/2005/8/layout/radial5"/>
    <dgm:cxn modelId="{9E9F23D3-C2C1-40F3-B468-7F4B8EF68D14}" type="presOf" srcId="{4D3C399A-430D-4223-96A6-B027C3F5D401}" destId="{54F3C536-DC23-454D-BBD8-AEC821BC9E02}" srcOrd="0" destOrd="0" presId="urn:microsoft.com/office/officeart/2005/8/layout/radial5"/>
    <dgm:cxn modelId="{4D51C7A1-DD33-4197-8D5F-E7C995EF2596}" type="presOf" srcId="{51B83BDB-2800-4F8B-821C-C135616A6B26}" destId="{1096CCA1-4E30-43AE-AF49-173DED57E12A}" srcOrd="0" destOrd="0" presId="urn:microsoft.com/office/officeart/2005/8/layout/radial5"/>
    <dgm:cxn modelId="{6283C1CB-360D-4781-B862-00C6AEE91144}" srcId="{764E4255-70AF-4ABC-8E53-2344892C4437}" destId="{4D3C399A-430D-4223-96A6-B027C3F5D401}" srcOrd="1" destOrd="0" parTransId="{E2D6892A-27C2-48C1-965D-BD647C1A0FAE}" sibTransId="{988F962D-982A-4DB3-9B59-2AA24D74F9CB}"/>
    <dgm:cxn modelId="{BBA042CA-17C3-4199-9816-09686BE55CB1}" type="presOf" srcId="{94663132-0B8E-40C1-BE40-570C9DB904A1}" destId="{B9CF7EF3-CC7D-4C9A-A133-53B0FFEBCD9D}" srcOrd="0" destOrd="0" presId="urn:microsoft.com/office/officeart/2005/8/layout/radial5"/>
    <dgm:cxn modelId="{14511C8D-6B6A-47B2-A826-1C813F5BFCE1}" type="presOf" srcId="{810E7914-837E-4DA0-BF7A-4D73199C5D71}" destId="{0C712B32-4AA3-465A-AF11-D1C8E8D5956E}" srcOrd="1" destOrd="0" presId="urn:microsoft.com/office/officeart/2005/8/layout/radial5"/>
    <dgm:cxn modelId="{174A4007-123E-4104-9EC9-328ECF038473}" type="presOf" srcId="{9B92E5DC-4825-4A10-83E0-F3656BE2D87D}" destId="{ACA68219-D167-4987-B20B-8FE151E6BA12}" srcOrd="0" destOrd="0" presId="urn:microsoft.com/office/officeart/2005/8/layout/radial5"/>
    <dgm:cxn modelId="{4F0AF252-E23E-4B39-9F2D-1BEA03B351E6}" type="presOf" srcId="{CFB1D256-7A25-4AC8-8BB1-ABCF829076DD}" destId="{6987C0A8-BCB4-45CE-8EDF-BDD07E6D9517}" srcOrd="0" destOrd="0" presId="urn:microsoft.com/office/officeart/2005/8/layout/radial5"/>
    <dgm:cxn modelId="{C7555F68-2920-4BD4-9289-22C3375FD212}" type="presOf" srcId="{764E4255-70AF-4ABC-8E53-2344892C4437}" destId="{3D143833-ED29-4318-B336-A21A22682235}" srcOrd="0" destOrd="0" presId="urn:microsoft.com/office/officeart/2005/8/layout/radial5"/>
    <dgm:cxn modelId="{A992689B-754D-4170-88EF-82A36DDA851E}" type="presOf" srcId="{E2D6892A-27C2-48C1-965D-BD647C1A0FAE}" destId="{B8B4333E-484F-4287-8308-F44B1FF0175C}" srcOrd="0" destOrd="0" presId="urn:microsoft.com/office/officeart/2005/8/layout/radial5"/>
    <dgm:cxn modelId="{824789DA-D58A-438B-8181-676DF2AB22F7}" type="presParOf" srcId="{ACA68219-D167-4987-B20B-8FE151E6BA12}" destId="{3D143833-ED29-4318-B336-A21A22682235}" srcOrd="0" destOrd="0" presId="urn:microsoft.com/office/officeart/2005/8/layout/radial5"/>
    <dgm:cxn modelId="{E154E7AD-F2AB-4AFC-9120-79CBBD1EA5B6}" type="presParOf" srcId="{ACA68219-D167-4987-B20B-8FE151E6BA12}" destId="{1096CCA1-4E30-43AE-AF49-173DED57E12A}" srcOrd="1" destOrd="0" presId="urn:microsoft.com/office/officeart/2005/8/layout/radial5"/>
    <dgm:cxn modelId="{63B70CC3-C9B7-4210-82C0-3D0010018F47}" type="presParOf" srcId="{1096CCA1-4E30-43AE-AF49-173DED57E12A}" destId="{CD3B85C0-C368-48B2-A4E6-AAAC54AD41E9}" srcOrd="0" destOrd="0" presId="urn:microsoft.com/office/officeart/2005/8/layout/radial5"/>
    <dgm:cxn modelId="{05D79A3E-69EB-427F-9A06-871C2DF4E4F2}" type="presParOf" srcId="{ACA68219-D167-4987-B20B-8FE151E6BA12}" destId="{B9CF7EF3-CC7D-4C9A-A133-53B0FFEBCD9D}" srcOrd="2" destOrd="0" presId="urn:microsoft.com/office/officeart/2005/8/layout/radial5"/>
    <dgm:cxn modelId="{7DCB0C96-BEC0-46D7-B1F2-217562319288}" type="presParOf" srcId="{ACA68219-D167-4987-B20B-8FE151E6BA12}" destId="{B8B4333E-484F-4287-8308-F44B1FF0175C}" srcOrd="3" destOrd="0" presId="urn:microsoft.com/office/officeart/2005/8/layout/radial5"/>
    <dgm:cxn modelId="{AFC24AF0-746E-4359-8DA0-A1C48F9C7AA4}" type="presParOf" srcId="{B8B4333E-484F-4287-8308-F44B1FF0175C}" destId="{44DCE63A-315D-4F6D-B543-9E5541902DA1}" srcOrd="0" destOrd="0" presId="urn:microsoft.com/office/officeart/2005/8/layout/radial5"/>
    <dgm:cxn modelId="{9C5C4ECC-8BC2-471E-BD09-DF535CEBAD07}" type="presParOf" srcId="{ACA68219-D167-4987-B20B-8FE151E6BA12}" destId="{54F3C536-DC23-454D-BBD8-AEC821BC9E02}" srcOrd="4" destOrd="0" presId="urn:microsoft.com/office/officeart/2005/8/layout/radial5"/>
    <dgm:cxn modelId="{94D0B4EE-908A-4053-B9DB-F8284A516E26}" type="presParOf" srcId="{ACA68219-D167-4987-B20B-8FE151E6BA12}" destId="{F4E0E8E6-25C8-4132-B033-AF0E614C438C}" srcOrd="5" destOrd="0" presId="urn:microsoft.com/office/officeart/2005/8/layout/radial5"/>
    <dgm:cxn modelId="{F4E701A1-68E7-4BB3-B27D-512A0888319F}" type="presParOf" srcId="{F4E0E8E6-25C8-4132-B033-AF0E614C438C}" destId="{0C712B32-4AA3-465A-AF11-D1C8E8D5956E}" srcOrd="0" destOrd="0" presId="urn:microsoft.com/office/officeart/2005/8/layout/radial5"/>
    <dgm:cxn modelId="{EA587F91-A226-4802-B36D-ECA8F74FF393}" type="presParOf" srcId="{ACA68219-D167-4987-B20B-8FE151E6BA12}" destId="{6987C0A8-BCB4-45CE-8EDF-BDD07E6D9517}" srcOrd="6" destOrd="0" presId="urn:microsoft.com/office/officeart/2005/8/layout/radial5"/>
    <dgm:cxn modelId="{BF31D9AF-20B5-48E8-A592-C15DF700786F}" type="presParOf" srcId="{ACA68219-D167-4987-B20B-8FE151E6BA12}" destId="{AA1980DA-48E5-458B-9C7E-2E6BD864A788}" srcOrd="7" destOrd="0" presId="urn:microsoft.com/office/officeart/2005/8/layout/radial5"/>
    <dgm:cxn modelId="{3B7D0DF7-35C0-4BFB-A18D-F6F8E55E8FDC}" type="presParOf" srcId="{AA1980DA-48E5-458B-9C7E-2E6BD864A788}" destId="{8CD3618C-609D-41AF-8279-610EC845A7A9}" srcOrd="0" destOrd="0" presId="urn:microsoft.com/office/officeart/2005/8/layout/radial5"/>
    <dgm:cxn modelId="{A6AFABCF-7B80-416C-ABD1-DE42E1F37A29}" type="presParOf" srcId="{ACA68219-D167-4987-B20B-8FE151E6BA12}" destId="{36E28206-2DC6-49D8-B3C1-F2AEC5664899}" srcOrd="8" destOrd="0" presId="urn:microsoft.com/office/officeart/2005/8/layout/radial5"/>
    <dgm:cxn modelId="{D6A86CAD-94EE-49F4-B136-53F44F710F2A}" type="presParOf" srcId="{ACA68219-D167-4987-B20B-8FE151E6BA12}" destId="{B528C6B4-911B-49F3-A2D7-4C3C3ADFD191}" srcOrd="9" destOrd="0" presId="urn:microsoft.com/office/officeart/2005/8/layout/radial5"/>
    <dgm:cxn modelId="{50527C4D-0646-4486-9217-C2145114FA01}" type="presParOf" srcId="{B528C6B4-911B-49F3-A2D7-4C3C3ADFD191}" destId="{B54F5570-6815-4EEE-BC17-88C57EDD17A5}" srcOrd="0" destOrd="0" presId="urn:microsoft.com/office/officeart/2005/8/layout/radial5"/>
    <dgm:cxn modelId="{55B8DEFC-32A0-44CB-AEFF-5B366067047D}" type="presParOf" srcId="{ACA68219-D167-4987-B20B-8FE151E6BA12}" destId="{AB92B16C-B6AD-4F1B-9BED-795641096BD8}" srcOrd="10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92E5DC-4825-4A10-83E0-F3656BE2D87D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64E4255-70AF-4ABC-8E53-2344892C4437}">
      <dgm:prSet phldrT="[Texto]" custT="1"/>
      <dgm:spPr>
        <a:solidFill>
          <a:srgbClr val="669900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000" b="1" dirty="0" smtClean="0"/>
            <a:t>Subsistencia</a:t>
          </a:r>
          <a:endParaRPr lang="es-CL" sz="1000" b="1" dirty="0"/>
        </a:p>
      </dgm:t>
    </dgm:pt>
    <dgm:pt modelId="{0CE19F6C-3CBB-4CC4-82A3-BB11173726D4}" type="parTrans" cxnId="{E0A78A1D-731E-4E3D-B097-40422C139EA5}">
      <dgm:prSet/>
      <dgm:spPr/>
      <dgm:t>
        <a:bodyPr/>
        <a:lstStyle/>
        <a:p>
          <a:endParaRPr lang="es-CL" sz="900"/>
        </a:p>
      </dgm:t>
    </dgm:pt>
    <dgm:pt modelId="{3899889C-6CFD-4663-8BA7-C3B5F683F20B}" type="sibTrans" cxnId="{E0A78A1D-731E-4E3D-B097-40422C139EA5}">
      <dgm:prSet/>
      <dgm:spPr/>
      <dgm:t>
        <a:bodyPr/>
        <a:lstStyle/>
        <a:p>
          <a:endParaRPr lang="es-CL" sz="900"/>
        </a:p>
      </dgm:t>
    </dgm:pt>
    <dgm:pt modelId="{94663132-0B8E-40C1-BE40-570C9DB904A1}">
      <dgm:prSet phldrT="[Texto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Desarrollo de Destrezas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1B83BDB-2800-4F8B-821C-C135616A6B26}" type="parTrans" cxnId="{97491DB2-0EB8-4CC3-9FA9-2085A94CFDFF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/>
        </a:p>
      </dgm:t>
    </dgm:pt>
    <dgm:pt modelId="{D7B8C592-C5DB-40AB-A81C-D8A14175A630}" type="sibTrans" cxnId="{97491DB2-0EB8-4CC3-9FA9-2085A94CFDFF}">
      <dgm:prSet/>
      <dgm:spPr/>
      <dgm:t>
        <a:bodyPr/>
        <a:lstStyle/>
        <a:p>
          <a:endParaRPr lang="es-CL" sz="900"/>
        </a:p>
      </dgm:t>
    </dgm:pt>
    <dgm:pt modelId="{4D3C399A-430D-4223-96A6-B027C3F5D401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Trabajo por Cuenta Propia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E2D6892A-27C2-48C1-965D-BD647C1A0FAE}" type="parTrans" cxnId="{6283C1CB-360D-4781-B862-00C6AEE91144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/>
        </a:p>
      </dgm:t>
    </dgm:pt>
    <dgm:pt modelId="{988F962D-982A-4DB3-9B59-2AA24D74F9CB}" type="sibTrans" cxnId="{6283C1CB-360D-4781-B862-00C6AEE91144}">
      <dgm:prSet/>
      <dgm:spPr/>
      <dgm:t>
        <a:bodyPr/>
        <a:lstStyle/>
        <a:p>
          <a:endParaRPr lang="es-CL" sz="900"/>
        </a:p>
      </dgm:t>
    </dgm:pt>
    <dgm:pt modelId="{CFB1D256-7A25-4AC8-8BB1-ABCF829076DD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Trabajo Remunerado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810E7914-837E-4DA0-BF7A-4D73199C5D71}" type="parTrans" cxnId="{4E59C751-A9A1-4C45-8D4F-C569165AE0A9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/>
        </a:p>
      </dgm:t>
    </dgm:pt>
    <dgm:pt modelId="{5552C4DB-F29E-4434-9E61-7A1457D714FF}" type="sibTrans" cxnId="{4E59C751-A9A1-4C45-8D4F-C569165AE0A9}">
      <dgm:prSet/>
      <dgm:spPr/>
      <dgm:t>
        <a:bodyPr/>
        <a:lstStyle/>
        <a:p>
          <a:endParaRPr lang="es-CL" sz="900"/>
        </a:p>
      </dgm:t>
    </dgm:pt>
    <dgm:pt modelId="{07D8394E-87B0-466C-9E4D-61CDDF4FB9FF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Protección Social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69C7343B-EA23-425C-BB05-93995037BB26}" type="sibTrans" cxnId="{0EB8FA99-BFB9-41CF-BFFB-5A74F6991B18}">
      <dgm:prSet/>
      <dgm:spPr/>
      <dgm:t>
        <a:bodyPr/>
        <a:lstStyle/>
        <a:p>
          <a:endParaRPr lang="es-CL" sz="900"/>
        </a:p>
      </dgm:t>
    </dgm:pt>
    <dgm:pt modelId="{C5711782-5221-4DC2-B881-DD0D5A53A7EC}" type="parTrans" cxnId="{0EB8FA99-BFB9-41CF-BFFB-5A74F6991B1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/>
        </a:p>
      </dgm:t>
    </dgm:pt>
    <dgm:pt modelId="{7CA5A781-C5AD-4DB1-84AA-6356294AFDF5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Servicios financieros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67D6A8A7-19E4-4D42-A602-2FF546841E3A}" type="sibTrans" cxnId="{FC70FECA-C1E4-45EE-A990-FCFC97E89E68}">
      <dgm:prSet/>
      <dgm:spPr/>
      <dgm:t>
        <a:bodyPr/>
        <a:lstStyle/>
        <a:p>
          <a:endParaRPr lang="es-CL" sz="900"/>
        </a:p>
      </dgm:t>
    </dgm:pt>
    <dgm:pt modelId="{59FB128F-A195-4DF0-A76D-A680C7C9B583}" type="parTrans" cxnId="{FC70FECA-C1E4-45EE-A990-FCFC97E89E6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/>
        </a:p>
      </dgm:t>
    </dgm:pt>
    <dgm:pt modelId="{ACA68219-D167-4987-B20B-8FE151E6BA12}" type="pres">
      <dgm:prSet presAssocID="{9B92E5DC-4825-4A10-83E0-F3656BE2D8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D143833-ED29-4318-B336-A21A22682235}" type="pres">
      <dgm:prSet presAssocID="{764E4255-70AF-4ABC-8E53-2344892C4437}" presName="centerShape" presStyleLbl="node0" presStyleIdx="0" presStyleCnt="1" custScaleX="237686"/>
      <dgm:spPr/>
      <dgm:t>
        <a:bodyPr/>
        <a:lstStyle/>
        <a:p>
          <a:endParaRPr lang="es-CL"/>
        </a:p>
      </dgm:t>
    </dgm:pt>
    <dgm:pt modelId="{1096CCA1-4E30-43AE-AF49-173DED57E12A}" type="pres">
      <dgm:prSet presAssocID="{51B83BDB-2800-4F8B-821C-C135616A6B26}" presName="parTrans" presStyleLbl="sibTrans2D1" presStyleIdx="0" presStyleCnt="5"/>
      <dgm:spPr/>
      <dgm:t>
        <a:bodyPr/>
        <a:lstStyle/>
        <a:p>
          <a:endParaRPr lang="es-CL"/>
        </a:p>
      </dgm:t>
    </dgm:pt>
    <dgm:pt modelId="{CD3B85C0-C368-48B2-A4E6-AAAC54AD41E9}" type="pres">
      <dgm:prSet presAssocID="{51B83BDB-2800-4F8B-821C-C135616A6B26}" presName="connectorText" presStyleLbl="sibTrans2D1" presStyleIdx="0" presStyleCnt="5"/>
      <dgm:spPr/>
      <dgm:t>
        <a:bodyPr/>
        <a:lstStyle/>
        <a:p>
          <a:endParaRPr lang="es-CL"/>
        </a:p>
      </dgm:t>
    </dgm:pt>
    <dgm:pt modelId="{B9CF7EF3-CC7D-4C9A-A133-53B0FFEBCD9D}" type="pres">
      <dgm:prSet presAssocID="{94663132-0B8E-40C1-BE40-570C9DB904A1}" presName="node" presStyleLbl="node1" presStyleIdx="0" presStyleCnt="5" custScaleX="12856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B4333E-484F-4287-8308-F44B1FF0175C}" type="pres">
      <dgm:prSet presAssocID="{E2D6892A-27C2-48C1-965D-BD647C1A0FAE}" presName="parTrans" presStyleLbl="sibTrans2D1" presStyleIdx="1" presStyleCnt="5"/>
      <dgm:spPr/>
      <dgm:t>
        <a:bodyPr/>
        <a:lstStyle/>
        <a:p>
          <a:endParaRPr lang="es-CL"/>
        </a:p>
      </dgm:t>
    </dgm:pt>
    <dgm:pt modelId="{44DCE63A-315D-4F6D-B543-9E5541902DA1}" type="pres">
      <dgm:prSet presAssocID="{E2D6892A-27C2-48C1-965D-BD647C1A0FAE}" presName="connectorText" presStyleLbl="sibTrans2D1" presStyleIdx="1" presStyleCnt="5"/>
      <dgm:spPr/>
      <dgm:t>
        <a:bodyPr/>
        <a:lstStyle/>
        <a:p>
          <a:endParaRPr lang="es-CL"/>
        </a:p>
      </dgm:t>
    </dgm:pt>
    <dgm:pt modelId="{54F3C536-DC23-454D-BBD8-AEC821BC9E02}" type="pres">
      <dgm:prSet presAssocID="{4D3C399A-430D-4223-96A6-B027C3F5D401}" presName="node" presStyleLbl="node1" presStyleIdx="1" presStyleCnt="5" custScaleX="143403" custRadScaleRad="159060" custRadScaleInc="-257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E0E8E6-25C8-4132-B033-AF0E614C438C}" type="pres">
      <dgm:prSet presAssocID="{810E7914-837E-4DA0-BF7A-4D73199C5D71}" presName="parTrans" presStyleLbl="sibTrans2D1" presStyleIdx="2" presStyleCnt="5"/>
      <dgm:spPr/>
      <dgm:t>
        <a:bodyPr/>
        <a:lstStyle/>
        <a:p>
          <a:endParaRPr lang="es-CL"/>
        </a:p>
      </dgm:t>
    </dgm:pt>
    <dgm:pt modelId="{0C712B32-4AA3-465A-AF11-D1C8E8D5956E}" type="pres">
      <dgm:prSet presAssocID="{810E7914-837E-4DA0-BF7A-4D73199C5D71}" presName="connectorText" presStyleLbl="sibTrans2D1" presStyleIdx="2" presStyleCnt="5"/>
      <dgm:spPr/>
      <dgm:t>
        <a:bodyPr/>
        <a:lstStyle/>
        <a:p>
          <a:endParaRPr lang="es-CL"/>
        </a:p>
      </dgm:t>
    </dgm:pt>
    <dgm:pt modelId="{6987C0A8-BCB4-45CE-8EDF-BDD07E6D9517}" type="pres">
      <dgm:prSet presAssocID="{CFB1D256-7A25-4AC8-8BB1-ABCF829076DD}" presName="node" presStyleLbl="node1" presStyleIdx="2" presStyleCnt="5" custScaleX="133761" custRadScaleRad="147016" custRadScaleInc="-705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1980DA-48E5-458B-9C7E-2E6BD864A788}" type="pres">
      <dgm:prSet presAssocID="{59FB128F-A195-4DF0-A76D-A680C7C9B583}" presName="parTrans" presStyleLbl="sibTrans2D1" presStyleIdx="3" presStyleCnt="5"/>
      <dgm:spPr/>
      <dgm:t>
        <a:bodyPr/>
        <a:lstStyle/>
        <a:p>
          <a:endParaRPr lang="es-CL"/>
        </a:p>
      </dgm:t>
    </dgm:pt>
    <dgm:pt modelId="{8CD3618C-609D-41AF-8279-610EC845A7A9}" type="pres">
      <dgm:prSet presAssocID="{59FB128F-A195-4DF0-A76D-A680C7C9B583}" presName="connectorText" presStyleLbl="sibTrans2D1" presStyleIdx="3" presStyleCnt="5"/>
      <dgm:spPr/>
      <dgm:t>
        <a:bodyPr/>
        <a:lstStyle/>
        <a:p>
          <a:endParaRPr lang="es-CL"/>
        </a:p>
      </dgm:t>
    </dgm:pt>
    <dgm:pt modelId="{36E28206-2DC6-49D8-B3C1-F2AEC5664899}" type="pres">
      <dgm:prSet presAssocID="{7CA5A781-C5AD-4DB1-84AA-6356294AFDF5}" presName="node" presStyleLbl="node1" presStyleIdx="3" presStyleCnt="5" custScaleX="134642" custRadScaleRad="140531" custRadScaleInc="6655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28C6B4-911B-49F3-A2D7-4C3C3ADFD191}" type="pres">
      <dgm:prSet presAssocID="{C5711782-5221-4DC2-B881-DD0D5A53A7EC}" presName="parTrans" presStyleLbl="sibTrans2D1" presStyleIdx="4" presStyleCnt="5"/>
      <dgm:spPr/>
      <dgm:t>
        <a:bodyPr/>
        <a:lstStyle/>
        <a:p>
          <a:endParaRPr lang="es-CL"/>
        </a:p>
      </dgm:t>
    </dgm:pt>
    <dgm:pt modelId="{B54F5570-6815-4EEE-BC17-88C57EDD17A5}" type="pres">
      <dgm:prSet presAssocID="{C5711782-5221-4DC2-B881-DD0D5A53A7EC}" presName="connectorText" presStyleLbl="sibTrans2D1" presStyleIdx="4" presStyleCnt="5"/>
      <dgm:spPr/>
      <dgm:t>
        <a:bodyPr/>
        <a:lstStyle/>
        <a:p>
          <a:endParaRPr lang="es-CL"/>
        </a:p>
      </dgm:t>
    </dgm:pt>
    <dgm:pt modelId="{AB92B16C-B6AD-4F1B-9BED-795641096BD8}" type="pres">
      <dgm:prSet presAssocID="{07D8394E-87B0-466C-9E4D-61CDDF4FB9FF}" presName="node" presStyleLbl="node1" presStyleIdx="4" presStyleCnt="5" custScaleX="129523" custRadScaleRad="153901" custRadScaleInc="440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1981C87-1D6B-452E-A621-E38849ED773E}" type="presOf" srcId="{94663132-0B8E-40C1-BE40-570C9DB904A1}" destId="{B9CF7EF3-CC7D-4C9A-A133-53B0FFEBCD9D}" srcOrd="0" destOrd="0" presId="urn:microsoft.com/office/officeart/2005/8/layout/radial5"/>
    <dgm:cxn modelId="{E0A78A1D-731E-4E3D-B097-40422C139EA5}" srcId="{9B92E5DC-4825-4A10-83E0-F3656BE2D87D}" destId="{764E4255-70AF-4ABC-8E53-2344892C4437}" srcOrd="0" destOrd="0" parTransId="{0CE19F6C-3CBB-4CC4-82A3-BB11173726D4}" sibTransId="{3899889C-6CFD-4663-8BA7-C3B5F683F20B}"/>
    <dgm:cxn modelId="{C937ACC0-A86A-4F96-8924-9EC1199017A3}" type="presOf" srcId="{51B83BDB-2800-4F8B-821C-C135616A6B26}" destId="{1096CCA1-4E30-43AE-AF49-173DED57E12A}" srcOrd="0" destOrd="0" presId="urn:microsoft.com/office/officeart/2005/8/layout/radial5"/>
    <dgm:cxn modelId="{F5D8A795-D356-4C8B-AA32-F05435E9EEF7}" type="presOf" srcId="{59FB128F-A195-4DF0-A76D-A680C7C9B583}" destId="{AA1980DA-48E5-458B-9C7E-2E6BD864A788}" srcOrd="0" destOrd="0" presId="urn:microsoft.com/office/officeart/2005/8/layout/radial5"/>
    <dgm:cxn modelId="{088B6BA3-270A-44B7-A4CE-086554B3E1F3}" type="presOf" srcId="{51B83BDB-2800-4F8B-821C-C135616A6B26}" destId="{CD3B85C0-C368-48B2-A4E6-AAAC54AD41E9}" srcOrd="1" destOrd="0" presId="urn:microsoft.com/office/officeart/2005/8/layout/radial5"/>
    <dgm:cxn modelId="{742A595B-3F34-42D6-A6D4-E0AB98880298}" type="presOf" srcId="{810E7914-837E-4DA0-BF7A-4D73199C5D71}" destId="{0C712B32-4AA3-465A-AF11-D1C8E8D5956E}" srcOrd="1" destOrd="0" presId="urn:microsoft.com/office/officeart/2005/8/layout/radial5"/>
    <dgm:cxn modelId="{9CA3907C-3C05-4A40-B078-67899F10FD07}" type="presOf" srcId="{764E4255-70AF-4ABC-8E53-2344892C4437}" destId="{3D143833-ED29-4318-B336-A21A22682235}" srcOrd="0" destOrd="0" presId="urn:microsoft.com/office/officeart/2005/8/layout/radial5"/>
    <dgm:cxn modelId="{27C80891-5B0E-4997-B46B-838456FF563D}" type="presOf" srcId="{810E7914-837E-4DA0-BF7A-4D73199C5D71}" destId="{F4E0E8E6-25C8-4132-B033-AF0E614C438C}" srcOrd="0" destOrd="0" presId="urn:microsoft.com/office/officeart/2005/8/layout/radial5"/>
    <dgm:cxn modelId="{EE00A40D-E4BE-446B-8EAA-8ADF1590D5F7}" type="presOf" srcId="{9B92E5DC-4825-4A10-83E0-F3656BE2D87D}" destId="{ACA68219-D167-4987-B20B-8FE151E6BA12}" srcOrd="0" destOrd="0" presId="urn:microsoft.com/office/officeart/2005/8/layout/radial5"/>
    <dgm:cxn modelId="{4E59C751-A9A1-4C45-8D4F-C569165AE0A9}" srcId="{764E4255-70AF-4ABC-8E53-2344892C4437}" destId="{CFB1D256-7A25-4AC8-8BB1-ABCF829076DD}" srcOrd="2" destOrd="0" parTransId="{810E7914-837E-4DA0-BF7A-4D73199C5D71}" sibTransId="{5552C4DB-F29E-4434-9E61-7A1457D714FF}"/>
    <dgm:cxn modelId="{FC70FECA-C1E4-45EE-A990-FCFC97E89E68}" srcId="{764E4255-70AF-4ABC-8E53-2344892C4437}" destId="{7CA5A781-C5AD-4DB1-84AA-6356294AFDF5}" srcOrd="3" destOrd="0" parTransId="{59FB128F-A195-4DF0-A76D-A680C7C9B583}" sibTransId="{67D6A8A7-19E4-4D42-A602-2FF546841E3A}"/>
    <dgm:cxn modelId="{0EB8FA99-BFB9-41CF-BFFB-5A74F6991B18}" srcId="{764E4255-70AF-4ABC-8E53-2344892C4437}" destId="{07D8394E-87B0-466C-9E4D-61CDDF4FB9FF}" srcOrd="4" destOrd="0" parTransId="{C5711782-5221-4DC2-B881-DD0D5A53A7EC}" sibTransId="{69C7343B-EA23-425C-BB05-93995037BB26}"/>
    <dgm:cxn modelId="{654BABB6-98AB-4C09-96A6-801C95531B87}" type="presOf" srcId="{E2D6892A-27C2-48C1-965D-BD647C1A0FAE}" destId="{44DCE63A-315D-4F6D-B543-9E5541902DA1}" srcOrd="1" destOrd="0" presId="urn:microsoft.com/office/officeart/2005/8/layout/radial5"/>
    <dgm:cxn modelId="{97491DB2-0EB8-4CC3-9FA9-2085A94CFDFF}" srcId="{764E4255-70AF-4ABC-8E53-2344892C4437}" destId="{94663132-0B8E-40C1-BE40-570C9DB904A1}" srcOrd="0" destOrd="0" parTransId="{51B83BDB-2800-4F8B-821C-C135616A6B26}" sibTransId="{D7B8C592-C5DB-40AB-A81C-D8A14175A630}"/>
    <dgm:cxn modelId="{AE6DA033-AC36-4AEF-A0A0-A1529D8EDC53}" type="presOf" srcId="{C5711782-5221-4DC2-B881-DD0D5A53A7EC}" destId="{B528C6B4-911B-49F3-A2D7-4C3C3ADFD191}" srcOrd="0" destOrd="0" presId="urn:microsoft.com/office/officeart/2005/8/layout/radial5"/>
    <dgm:cxn modelId="{01A3E8BB-0B8D-4478-86C3-D640C19C6208}" type="presOf" srcId="{C5711782-5221-4DC2-B881-DD0D5A53A7EC}" destId="{B54F5570-6815-4EEE-BC17-88C57EDD17A5}" srcOrd="1" destOrd="0" presId="urn:microsoft.com/office/officeart/2005/8/layout/radial5"/>
    <dgm:cxn modelId="{6BCF614B-A745-42D0-AB6A-61EA88BFF678}" type="presOf" srcId="{E2D6892A-27C2-48C1-965D-BD647C1A0FAE}" destId="{B8B4333E-484F-4287-8308-F44B1FF0175C}" srcOrd="0" destOrd="0" presId="urn:microsoft.com/office/officeart/2005/8/layout/radial5"/>
    <dgm:cxn modelId="{9F64FFCE-86CC-4BFA-A152-37DD987B3AC5}" type="presOf" srcId="{59FB128F-A195-4DF0-A76D-A680C7C9B583}" destId="{8CD3618C-609D-41AF-8279-610EC845A7A9}" srcOrd="1" destOrd="0" presId="urn:microsoft.com/office/officeart/2005/8/layout/radial5"/>
    <dgm:cxn modelId="{6283C1CB-360D-4781-B862-00C6AEE91144}" srcId="{764E4255-70AF-4ABC-8E53-2344892C4437}" destId="{4D3C399A-430D-4223-96A6-B027C3F5D401}" srcOrd="1" destOrd="0" parTransId="{E2D6892A-27C2-48C1-965D-BD647C1A0FAE}" sibTransId="{988F962D-982A-4DB3-9B59-2AA24D74F9CB}"/>
    <dgm:cxn modelId="{12B3003C-ABDE-48F8-96A9-F33AD999942F}" type="presOf" srcId="{CFB1D256-7A25-4AC8-8BB1-ABCF829076DD}" destId="{6987C0A8-BCB4-45CE-8EDF-BDD07E6D9517}" srcOrd="0" destOrd="0" presId="urn:microsoft.com/office/officeart/2005/8/layout/radial5"/>
    <dgm:cxn modelId="{2F37DDA1-3712-4E23-B03A-47A5D4FA7F38}" type="presOf" srcId="{7CA5A781-C5AD-4DB1-84AA-6356294AFDF5}" destId="{36E28206-2DC6-49D8-B3C1-F2AEC5664899}" srcOrd="0" destOrd="0" presId="urn:microsoft.com/office/officeart/2005/8/layout/radial5"/>
    <dgm:cxn modelId="{249744F3-2EF6-4D5C-AF96-32C077086F25}" type="presOf" srcId="{4D3C399A-430D-4223-96A6-B027C3F5D401}" destId="{54F3C536-DC23-454D-BBD8-AEC821BC9E02}" srcOrd="0" destOrd="0" presId="urn:microsoft.com/office/officeart/2005/8/layout/radial5"/>
    <dgm:cxn modelId="{59A9075B-5E45-40FE-AA8A-5DE89ECFD496}" type="presOf" srcId="{07D8394E-87B0-466C-9E4D-61CDDF4FB9FF}" destId="{AB92B16C-B6AD-4F1B-9BED-795641096BD8}" srcOrd="0" destOrd="0" presId="urn:microsoft.com/office/officeart/2005/8/layout/radial5"/>
    <dgm:cxn modelId="{FD95545C-4F15-45C8-90C6-3F6E3097E8B1}" type="presParOf" srcId="{ACA68219-D167-4987-B20B-8FE151E6BA12}" destId="{3D143833-ED29-4318-B336-A21A22682235}" srcOrd="0" destOrd="0" presId="urn:microsoft.com/office/officeart/2005/8/layout/radial5"/>
    <dgm:cxn modelId="{516ECFC7-4B32-4B8C-B801-2BA9E5247A5D}" type="presParOf" srcId="{ACA68219-D167-4987-B20B-8FE151E6BA12}" destId="{1096CCA1-4E30-43AE-AF49-173DED57E12A}" srcOrd="1" destOrd="0" presId="urn:microsoft.com/office/officeart/2005/8/layout/radial5"/>
    <dgm:cxn modelId="{2D9F3993-0CE1-4B55-81BB-79510E55696D}" type="presParOf" srcId="{1096CCA1-4E30-43AE-AF49-173DED57E12A}" destId="{CD3B85C0-C368-48B2-A4E6-AAAC54AD41E9}" srcOrd="0" destOrd="0" presId="urn:microsoft.com/office/officeart/2005/8/layout/radial5"/>
    <dgm:cxn modelId="{4641FDCE-C9BD-4B60-8E37-4BAF44A575A5}" type="presParOf" srcId="{ACA68219-D167-4987-B20B-8FE151E6BA12}" destId="{B9CF7EF3-CC7D-4C9A-A133-53B0FFEBCD9D}" srcOrd="2" destOrd="0" presId="urn:microsoft.com/office/officeart/2005/8/layout/radial5"/>
    <dgm:cxn modelId="{D4FA2FEB-6D43-471D-9E82-FB9993B40761}" type="presParOf" srcId="{ACA68219-D167-4987-B20B-8FE151E6BA12}" destId="{B8B4333E-484F-4287-8308-F44B1FF0175C}" srcOrd="3" destOrd="0" presId="urn:microsoft.com/office/officeart/2005/8/layout/radial5"/>
    <dgm:cxn modelId="{9183564D-0D96-41CC-9E21-124655356103}" type="presParOf" srcId="{B8B4333E-484F-4287-8308-F44B1FF0175C}" destId="{44DCE63A-315D-4F6D-B543-9E5541902DA1}" srcOrd="0" destOrd="0" presId="urn:microsoft.com/office/officeart/2005/8/layout/radial5"/>
    <dgm:cxn modelId="{E3E82BDE-DC51-4CE4-939D-4FDE5A851FD1}" type="presParOf" srcId="{ACA68219-D167-4987-B20B-8FE151E6BA12}" destId="{54F3C536-DC23-454D-BBD8-AEC821BC9E02}" srcOrd="4" destOrd="0" presId="urn:microsoft.com/office/officeart/2005/8/layout/radial5"/>
    <dgm:cxn modelId="{F5E96396-0332-4179-B3B4-A10ED82BBE8C}" type="presParOf" srcId="{ACA68219-D167-4987-B20B-8FE151E6BA12}" destId="{F4E0E8E6-25C8-4132-B033-AF0E614C438C}" srcOrd="5" destOrd="0" presId="urn:microsoft.com/office/officeart/2005/8/layout/radial5"/>
    <dgm:cxn modelId="{07033356-09AE-45C4-9160-AD88F626A99A}" type="presParOf" srcId="{F4E0E8E6-25C8-4132-B033-AF0E614C438C}" destId="{0C712B32-4AA3-465A-AF11-D1C8E8D5956E}" srcOrd="0" destOrd="0" presId="urn:microsoft.com/office/officeart/2005/8/layout/radial5"/>
    <dgm:cxn modelId="{A633887A-14DC-4603-82AB-31CF2C1DEDC2}" type="presParOf" srcId="{ACA68219-D167-4987-B20B-8FE151E6BA12}" destId="{6987C0A8-BCB4-45CE-8EDF-BDD07E6D9517}" srcOrd="6" destOrd="0" presId="urn:microsoft.com/office/officeart/2005/8/layout/radial5"/>
    <dgm:cxn modelId="{D564FC21-F7E8-4115-8D83-B72898446734}" type="presParOf" srcId="{ACA68219-D167-4987-B20B-8FE151E6BA12}" destId="{AA1980DA-48E5-458B-9C7E-2E6BD864A788}" srcOrd="7" destOrd="0" presId="urn:microsoft.com/office/officeart/2005/8/layout/radial5"/>
    <dgm:cxn modelId="{F5C18684-0B82-4037-96C0-C821005AC0B4}" type="presParOf" srcId="{AA1980DA-48E5-458B-9C7E-2E6BD864A788}" destId="{8CD3618C-609D-41AF-8279-610EC845A7A9}" srcOrd="0" destOrd="0" presId="urn:microsoft.com/office/officeart/2005/8/layout/radial5"/>
    <dgm:cxn modelId="{5D592967-CB38-4902-942A-2AC0DF3067EF}" type="presParOf" srcId="{ACA68219-D167-4987-B20B-8FE151E6BA12}" destId="{36E28206-2DC6-49D8-B3C1-F2AEC5664899}" srcOrd="8" destOrd="0" presId="urn:microsoft.com/office/officeart/2005/8/layout/radial5"/>
    <dgm:cxn modelId="{235BE4E8-2ECA-47AA-8C74-4A5C741F0BC4}" type="presParOf" srcId="{ACA68219-D167-4987-B20B-8FE151E6BA12}" destId="{B528C6B4-911B-49F3-A2D7-4C3C3ADFD191}" srcOrd="9" destOrd="0" presId="urn:microsoft.com/office/officeart/2005/8/layout/radial5"/>
    <dgm:cxn modelId="{47A2FFAC-8E2E-488E-BD3E-18E7222213C3}" type="presParOf" srcId="{B528C6B4-911B-49F3-A2D7-4C3C3ADFD191}" destId="{B54F5570-6815-4EEE-BC17-88C57EDD17A5}" srcOrd="0" destOrd="0" presId="urn:microsoft.com/office/officeart/2005/8/layout/radial5"/>
    <dgm:cxn modelId="{C447A407-5DEA-4194-AB85-2A6F3745B9D5}" type="presParOf" srcId="{ACA68219-D167-4987-B20B-8FE151E6BA12}" destId="{AB92B16C-B6AD-4F1B-9BED-795641096BD8}" srcOrd="10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92E5DC-4825-4A10-83E0-F3656BE2D87D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64E4255-70AF-4ABC-8E53-2344892C4437}">
      <dgm:prSet phldrT="[Texto]" custT="1"/>
      <dgm:spPr>
        <a:solidFill>
          <a:srgbClr val="669900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000" b="1" dirty="0" smtClean="0"/>
            <a:t>Subsistencia</a:t>
          </a:r>
          <a:endParaRPr lang="es-CL" sz="1000" b="1" dirty="0"/>
        </a:p>
      </dgm:t>
    </dgm:pt>
    <dgm:pt modelId="{0CE19F6C-3CBB-4CC4-82A3-BB11173726D4}" type="parTrans" cxnId="{E0A78A1D-731E-4E3D-B097-40422C139EA5}">
      <dgm:prSet/>
      <dgm:spPr/>
      <dgm:t>
        <a:bodyPr/>
        <a:lstStyle/>
        <a:p>
          <a:endParaRPr lang="es-CL" sz="900"/>
        </a:p>
      </dgm:t>
    </dgm:pt>
    <dgm:pt modelId="{3899889C-6CFD-4663-8BA7-C3B5F683F20B}" type="sibTrans" cxnId="{E0A78A1D-731E-4E3D-B097-40422C139EA5}">
      <dgm:prSet/>
      <dgm:spPr/>
      <dgm:t>
        <a:bodyPr/>
        <a:lstStyle/>
        <a:p>
          <a:endParaRPr lang="es-CL" sz="900"/>
        </a:p>
      </dgm:t>
    </dgm:pt>
    <dgm:pt modelId="{94663132-0B8E-40C1-BE40-570C9DB904A1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Desarrollo de Destrezas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1B83BDB-2800-4F8B-821C-C135616A6B26}" type="parTrans" cxnId="{97491DB2-0EB8-4CC3-9FA9-2085A94CFDFF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/>
        </a:p>
      </dgm:t>
    </dgm:pt>
    <dgm:pt modelId="{D7B8C592-C5DB-40AB-A81C-D8A14175A630}" type="sibTrans" cxnId="{97491DB2-0EB8-4CC3-9FA9-2085A94CFDFF}">
      <dgm:prSet/>
      <dgm:spPr/>
      <dgm:t>
        <a:bodyPr/>
        <a:lstStyle/>
        <a:p>
          <a:endParaRPr lang="es-CL" sz="900"/>
        </a:p>
      </dgm:t>
    </dgm:pt>
    <dgm:pt modelId="{4D3C399A-430D-4223-96A6-B027C3F5D401}">
      <dgm:prSet phldrT="[Texto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Trabajo por Cuenta Propia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E2D6892A-27C2-48C1-965D-BD647C1A0FAE}" type="parTrans" cxnId="{6283C1CB-360D-4781-B862-00C6AEE91144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/>
        </a:p>
      </dgm:t>
    </dgm:pt>
    <dgm:pt modelId="{988F962D-982A-4DB3-9B59-2AA24D74F9CB}" type="sibTrans" cxnId="{6283C1CB-360D-4781-B862-00C6AEE91144}">
      <dgm:prSet/>
      <dgm:spPr/>
      <dgm:t>
        <a:bodyPr/>
        <a:lstStyle/>
        <a:p>
          <a:endParaRPr lang="es-CL" sz="900"/>
        </a:p>
      </dgm:t>
    </dgm:pt>
    <dgm:pt modelId="{CFB1D256-7A25-4AC8-8BB1-ABCF829076DD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Trabajo Remunerado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810E7914-837E-4DA0-BF7A-4D73199C5D71}" type="parTrans" cxnId="{4E59C751-A9A1-4C45-8D4F-C569165AE0A9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/>
        </a:p>
      </dgm:t>
    </dgm:pt>
    <dgm:pt modelId="{5552C4DB-F29E-4434-9E61-7A1457D714FF}" type="sibTrans" cxnId="{4E59C751-A9A1-4C45-8D4F-C569165AE0A9}">
      <dgm:prSet/>
      <dgm:spPr/>
      <dgm:t>
        <a:bodyPr/>
        <a:lstStyle/>
        <a:p>
          <a:endParaRPr lang="es-CL" sz="900"/>
        </a:p>
      </dgm:t>
    </dgm:pt>
    <dgm:pt modelId="{07D8394E-87B0-466C-9E4D-61CDDF4FB9FF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Protección Social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69C7343B-EA23-425C-BB05-93995037BB26}" type="sibTrans" cxnId="{0EB8FA99-BFB9-41CF-BFFB-5A74F6991B18}">
      <dgm:prSet/>
      <dgm:spPr/>
      <dgm:t>
        <a:bodyPr/>
        <a:lstStyle/>
        <a:p>
          <a:endParaRPr lang="es-CL" sz="900"/>
        </a:p>
      </dgm:t>
    </dgm:pt>
    <dgm:pt modelId="{C5711782-5221-4DC2-B881-DD0D5A53A7EC}" type="parTrans" cxnId="{0EB8FA99-BFB9-41CF-BFFB-5A74F6991B1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/>
        </a:p>
      </dgm:t>
    </dgm:pt>
    <dgm:pt modelId="{7CA5A781-C5AD-4DB1-84AA-6356294AFDF5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Servicios financieros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67D6A8A7-19E4-4D42-A602-2FF546841E3A}" type="sibTrans" cxnId="{FC70FECA-C1E4-45EE-A990-FCFC97E89E68}">
      <dgm:prSet/>
      <dgm:spPr/>
      <dgm:t>
        <a:bodyPr/>
        <a:lstStyle/>
        <a:p>
          <a:endParaRPr lang="es-CL" sz="900"/>
        </a:p>
      </dgm:t>
    </dgm:pt>
    <dgm:pt modelId="{59FB128F-A195-4DF0-A76D-A680C7C9B583}" type="parTrans" cxnId="{FC70FECA-C1E4-45EE-A990-FCFC97E89E6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/>
        </a:p>
      </dgm:t>
    </dgm:pt>
    <dgm:pt modelId="{ACA68219-D167-4987-B20B-8FE151E6BA12}" type="pres">
      <dgm:prSet presAssocID="{9B92E5DC-4825-4A10-83E0-F3656BE2D8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D143833-ED29-4318-B336-A21A22682235}" type="pres">
      <dgm:prSet presAssocID="{764E4255-70AF-4ABC-8E53-2344892C4437}" presName="centerShape" presStyleLbl="node0" presStyleIdx="0" presStyleCnt="1" custScaleX="237686"/>
      <dgm:spPr/>
      <dgm:t>
        <a:bodyPr/>
        <a:lstStyle/>
        <a:p>
          <a:endParaRPr lang="es-CL"/>
        </a:p>
      </dgm:t>
    </dgm:pt>
    <dgm:pt modelId="{1096CCA1-4E30-43AE-AF49-173DED57E12A}" type="pres">
      <dgm:prSet presAssocID="{51B83BDB-2800-4F8B-821C-C135616A6B26}" presName="parTrans" presStyleLbl="sibTrans2D1" presStyleIdx="0" presStyleCnt="5"/>
      <dgm:spPr/>
      <dgm:t>
        <a:bodyPr/>
        <a:lstStyle/>
        <a:p>
          <a:endParaRPr lang="es-CL"/>
        </a:p>
      </dgm:t>
    </dgm:pt>
    <dgm:pt modelId="{CD3B85C0-C368-48B2-A4E6-AAAC54AD41E9}" type="pres">
      <dgm:prSet presAssocID="{51B83BDB-2800-4F8B-821C-C135616A6B26}" presName="connectorText" presStyleLbl="sibTrans2D1" presStyleIdx="0" presStyleCnt="5"/>
      <dgm:spPr/>
      <dgm:t>
        <a:bodyPr/>
        <a:lstStyle/>
        <a:p>
          <a:endParaRPr lang="es-CL"/>
        </a:p>
      </dgm:t>
    </dgm:pt>
    <dgm:pt modelId="{B9CF7EF3-CC7D-4C9A-A133-53B0FFEBCD9D}" type="pres">
      <dgm:prSet presAssocID="{94663132-0B8E-40C1-BE40-570C9DB904A1}" presName="node" presStyleLbl="node1" presStyleIdx="0" presStyleCnt="5" custScaleX="12856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B4333E-484F-4287-8308-F44B1FF0175C}" type="pres">
      <dgm:prSet presAssocID="{E2D6892A-27C2-48C1-965D-BD647C1A0FAE}" presName="parTrans" presStyleLbl="sibTrans2D1" presStyleIdx="1" presStyleCnt="5"/>
      <dgm:spPr/>
      <dgm:t>
        <a:bodyPr/>
        <a:lstStyle/>
        <a:p>
          <a:endParaRPr lang="es-CL"/>
        </a:p>
      </dgm:t>
    </dgm:pt>
    <dgm:pt modelId="{44DCE63A-315D-4F6D-B543-9E5541902DA1}" type="pres">
      <dgm:prSet presAssocID="{E2D6892A-27C2-48C1-965D-BD647C1A0FAE}" presName="connectorText" presStyleLbl="sibTrans2D1" presStyleIdx="1" presStyleCnt="5"/>
      <dgm:spPr/>
      <dgm:t>
        <a:bodyPr/>
        <a:lstStyle/>
        <a:p>
          <a:endParaRPr lang="es-CL"/>
        </a:p>
      </dgm:t>
    </dgm:pt>
    <dgm:pt modelId="{54F3C536-DC23-454D-BBD8-AEC821BC9E02}" type="pres">
      <dgm:prSet presAssocID="{4D3C399A-430D-4223-96A6-B027C3F5D401}" presName="node" presStyleLbl="node1" presStyleIdx="1" presStyleCnt="5" custScaleX="143403" custRadScaleRad="159060" custRadScaleInc="-257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E0E8E6-25C8-4132-B033-AF0E614C438C}" type="pres">
      <dgm:prSet presAssocID="{810E7914-837E-4DA0-BF7A-4D73199C5D71}" presName="parTrans" presStyleLbl="sibTrans2D1" presStyleIdx="2" presStyleCnt="5"/>
      <dgm:spPr/>
      <dgm:t>
        <a:bodyPr/>
        <a:lstStyle/>
        <a:p>
          <a:endParaRPr lang="es-CL"/>
        </a:p>
      </dgm:t>
    </dgm:pt>
    <dgm:pt modelId="{0C712B32-4AA3-465A-AF11-D1C8E8D5956E}" type="pres">
      <dgm:prSet presAssocID="{810E7914-837E-4DA0-BF7A-4D73199C5D71}" presName="connectorText" presStyleLbl="sibTrans2D1" presStyleIdx="2" presStyleCnt="5"/>
      <dgm:spPr/>
      <dgm:t>
        <a:bodyPr/>
        <a:lstStyle/>
        <a:p>
          <a:endParaRPr lang="es-CL"/>
        </a:p>
      </dgm:t>
    </dgm:pt>
    <dgm:pt modelId="{6987C0A8-BCB4-45CE-8EDF-BDD07E6D9517}" type="pres">
      <dgm:prSet presAssocID="{CFB1D256-7A25-4AC8-8BB1-ABCF829076DD}" presName="node" presStyleLbl="node1" presStyleIdx="2" presStyleCnt="5" custScaleX="133761" custRadScaleRad="147016" custRadScaleInc="-705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1980DA-48E5-458B-9C7E-2E6BD864A788}" type="pres">
      <dgm:prSet presAssocID="{59FB128F-A195-4DF0-A76D-A680C7C9B583}" presName="parTrans" presStyleLbl="sibTrans2D1" presStyleIdx="3" presStyleCnt="5"/>
      <dgm:spPr/>
      <dgm:t>
        <a:bodyPr/>
        <a:lstStyle/>
        <a:p>
          <a:endParaRPr lang="es-CL"/>
        </a:p>
      </dgm:t>
    </dgm:pt>
    <dgm:pt modelId="{8CD3618C-609D-41AF-8279-610EC845A7A9}" type="pres">
      <dgm:prSet presAssocID="{59FB128F-A195-4DF0-A76D-A680C7C9B583}" presName="connectorText" presStyleLbl="sibTrans2D1" presStyleIdx="3" presStyleCnt="5"/>
      <dgm:spPr/>
      <dgm:t>
        <a:bodyPr/>
        <a:lstStyle/>
        <a:p>
          <a:endParaRPr lang="es-CL"/>
        </a:p>
      </dgm:t>
    </dgm:pt>
    <dgm:pt modelId="{36E28206-2DC6-49D8-B3C1-F2AEC5664899}" type="pres">
      <dgm:prSet presAssocID="{7CA5A781-C5AD-4DB1-84AA-6356294AFDF5}" presName="node" presStyleLbl="node1" presStyleIdx="3" presStyleCnt="5" custScaleX="134642" custRadScaleRad="140531" custRadScaleInc="6655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28C6B4-911B-49F3-A2D7-4C3C3ADFD191}" type="pres">
      <dgm:prSet presAssocID="{C5711782-5221-4DC2-B881-DD0D5A53A7EC}" presName="parTrans" presStyleLbl="sibTrans2D1" presStyleIdx="4" presStyleCnt="5"/>
      <dgm:spPr/>
      <dgm:t>
        <a:bodyPr/>
        <a:lstStyle/>
        <a:p>
          <a:endParaRPr lang="es-CL"/>
        </a:p>
      </dgm:t>
    </dgm:pt>
    <dgm:pt modelId="{B54F5570-6815-4EEE-BC17-88C57EDD17A5}" type="pres">
      <dgm:prSet presAssocID="{C5711782-5221-4DC2-B881-DD0D5A53A7EC}" presName="connectorText" presStyleLbl="sibTrans2D1" presStyleIdx="4" presStyleCnt="5"/>
      <dgm:spPr/>
      <dgm:t>
        <a:bodyPr/>
        <a:lstStyle/>
        <a:p>
          <a:endParaRPr lang="es-CL"/>
        </a:p>
      </dgm:t>
    </dgm:pt>
    <dgm:pt modelId="{AB92B16C-B6AD-4F1B-9BED-795641096BD8}" type="pres">
      <dgm:prSet presAssocID="{07D8394E-87B0-466C-9E4D-61CDDF4FB9FF}" presName="node" presStyleLbl="node1" presStyleIdx="4" presStyleCnt="5" custScaleX="129523" custRadScaleRad="153901" custRadScaleInc="440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880EA37-38C7-43A2-9D5F-4C3F85E8CCF8}" type="presOf" srcId="{9B92E5DC-4825-4A10-83E0-F3656BE2D87D}" destId="{ACA68219-D167-4987-B20B-8FE151E6BA12}" srcOrd="0" destOrd="0" presId="urn:microsoft.com/office/officeart/2005/8/layout/radial5"/>
    <dgm:cxn modelId="{F6482625-0E3A-4E37-BA2D-3F1AE05C3FCB}" type="presOf" srcId="{51B83BDB-2800-4F8B-821C-C135616A6B26}" destId="{CD3B85C0-C368-48B2-A4E6-AAAC54AD41E9}" srcOrd="1" destOrd="0" presId="urn:microsoft.com/office/officeart/2005/8/layout/radial5"/>
    <dgm:cxn modelId="{8616A3ED-1419-44C8-B506-AB2FA2EF28C3}" type="presOf" srcId="{4D3C399A-430D-4223-96A6-B027C3F5D401}" destId="{54F3C536-DC23-454D-BBD8-AEC821BC9E02}" srcOrd="0" destOrd="0" presId="urn:microsoft.com/office/officeart/2005/8/layout/radial5"/>
    <dgm:cxn modelId="{0A499A39-9091-4CDF-BEDF-400870B53CCB}" type="presOf" srcId="{59FB128F-A195-4DF0-A76D-A680C7C9B583}" destId="{AA1980DA-48E5-458B-9C7E-2E6BD864A788}" srcOrd="0" destOrd="0" presId="urn:microsoft.com/office/officeart/2005/8/layout/radial5"/>
    <dgm:cxn modelId="{E0A78A1D-731E-4E3D-B097-40422C139EA5}" srcId="{9B92E5DC-4825-4A10-83E0-F3656BE2D87D}" destId="{764E4255-70AF-4ABC-8E53-2344892C4437}" srcOrd="0" destOrd="0" parTransId="{0CE19F6C-3CBB-4CC4-82A3-BB11173726D4}" sibTransId="{3899889C-6CFD-4663-8BA7-C3B5F683F20B}"/>
    <dgm:cxn modelId="{8B72C00E-9F02-47F9-8332-F0FF3E5A63CE}" type="presOf" srcId="{CFB1D256-7A25-4AC8-8BB1-ABCF829076DD}" destId="{6987C0A8-BCB4-45CE-8EDF-BDD07E6D9517}" srcOrd="0" destOrd="0" presId="urn:microsoft.com/office/officeart/2005/8/layout/radial5"/>
    <dgm:cxn modelId="{A4CF6BBE-5F78-4C63-84D6-D9D43E483760}" type="presOf" srcId="{51B83BDB-2800-4F8B-821C-C135616A6B26}" destId="{1096CCA1-4E30-43AE-AF49-173DED57E12A}" srcOrd="0" destOrd="0" presId="urn:microsoft.com/office/officeart/2005/8/layout/radial5"/>
    <dgm:cxn modelId="{FE84F675-CD12-47DC-856D-60DEF010EF6A}" type="presOf" srcId="{E2D6892A-27C2-48C1-965D-BD647C1A0FAE}" destId="{44DCE63A-315D-4F6D-B543-9E5541902DA1}" srcOrd="1" destOrd="0" presId="urn:microsoft.com/office/officeart/2005/8/layout/radial5"/>
    <dgm:cxn modelId="{1AC9FF65-80A5-46C5-825A-C706C7DEE27C}" type="presOf" srcId="{07D8394E-87B0-466C-9E4D-61CDDF4FB9FF}" destId="{AB92B16C-B6AD-4F1B-9BED-795641096BD8}" srcOrd="0" destOrd="0" presId="urn:microsoft.com/office/officeart/2005/8/layout/radial5"/>
    <dgm:cxn modelId="{F51C0A4D-650B-4417-82FF-2DBC1DE239F3}" type="presOf" srcId="{764E4255-70AF-4ABC-8E53-2344892C4437}" destId="{3D143833-ED29-4318-B336-A21A22682235}" srcOrd="0" destOrd="0" presId="urn:microsoft.com/office/officeart/2005/8/layout/radial5"/>
    <dgm:cxn modelId="{4E59C751-A9A1-4C45-8D4F-C569165AE0A9}" srcId="{764E4255-70AF-4ABC-8E53-2344892C4437}" destId="{CFB1D256-7A25-4AC8-8BB1-ABCF829076DD}" srcOrd="2" destOrd="0" parTransId="{810E7914-837E-4DA0-BF7A-4D73199C5D71}" sibTransId="{5552C4DB-F29E-4434-9E61-7A1457D714FF}"/>
    <dgm:cxn modelId="{83A4AA69-E38E-4A7F-B4FB-E843A7E405B3}" type="presOf" srcId="{810E7914-837E-4DA0-BF7A-4D73199C5D71}" destId="{0C712B32-4AA3-465A-AF11-D1C8E8D5956E}" srcOrd="1" destOrd="0" presId="urn:microsoft.com/office/officeart/2005/8/layout/radial5"/>
    <dgm:cxn modelId="{FC70FECA-C1E4-45EE-A990-FCFC97E89E68}" srcId="{764E4255-70AF-4ABC-8E53-2344892C4437}" destId="{7CA5A781-C5AD-4DB1-84AA-6356294AFDF5}" srcOrd="3" destOrd="0" parTransId="{59FB128F-A195-4DF0-A76D-A680C7C9B583}" sibTransId="{67D6A8A7-19E4-4D42-A602-2FF546841E3A}"/>
    <dgm:cxn modelId="{0EB8FA99-BFB9-41CF-BFFB-5A74F6991B18}" srcId="{764E4255-70AF-4ABC-8E53-2344892C4437}" destId="{07D8394E-87B0-466C-9E4D-61CDDF4FB9FF}" srcOrd="4" destOrd="0" parTransId="{C5711782-5221-4DC2-B881-DD0D5A53A7EC}" sibTransId="{69C7343B-EA23-425C-BB05-93995037BB26}"/>
    <dgm:cxn modelId="{97491DB2-0EB8-4CC3-9FA9-2085A94CFDFF}" srcId="{764E4255-70AF-4ABC-8E53-2344892C4437}" destId="{94663132-0B8E-40C1-BE40-570C9DB904A1}" srcOrd="0" destOrd="0" parTransId="{51B83BDB-2800-4F8B-821C-C135616A6B26}" sibTransId="{D7B8C592-C5DB-40AB-A81C-D8A14175A630}"/>
    <dgm:cxn modelId="{30E81C88-18A6-4C76-A2D2-11FF047D1CE9}" type="presOf" srcId="{C5711782-5221-4DC2-B881-DD0D5A53A7EC}" destId="{B54F5570-6815-4EEE-BC17-88C57EDD17A5}" srcOrd="1" destOrd="0" presId="urn:microsoft.com/office/officeart/2005/8/layout/radial5"/>
    <dgm:cxn modelId="{68DF4FD3-0471-4A82-BB93-55AB7EA90729}" type="presOf" srcId="{7CA5A781-C5AD-4DB1-84AA-6356294AFDF5}" destId="{36E28206-2DC6-49D8-B3C1-F2AEC5664899}" srcOrd="0" destOrd="0" presId="urn:microsoft.com/office/officeart/2005/8/layout/radial5"/>
    <dgm:cxn modelId="{0E222955-E0F1-4DFC-89CC-E4805A771EB0}" type="presOf" srcId="{59FB128F-A195-4DF0-A76D-A680C7C9B583}" destId="{8CD3618C-609D-41AF-8279-610EC845A7A9}" srcOrd="1" destOrd="0" presId="urn:microsoft.com/office/officeart/2005/8/layout/radial5"/>
    <dgm:cxn modelId="{6283C1CB-360D-4781-B862-00C6AEE91144}" srcId="{764E4255-70AF-4ABC-8E53-2344892C4437}" destId="{4D3C399A-430D-4223-96A6-B027C3F5D401}" srcOrd="1" destOrd="0" parTransId="{E2D6892A-27C2-48C1-965D-BD647C1A0FAE}" sibTransId="{988F962D-982A-4DB3-9B59-2AA24D74F9CB}"/>
    <dgm:cxn modelId="{52F785DE-9EE3-4055-B5B6-1D946373AAF8}" type="presOf" srcId="{C5711782-5221-4DC2-B881-DD0D5A53A7EC}" destId="{B528C6B4-911B-49F3-A2D7-4C3C3ADFD191}" srcOrd="0" destOrd="0" presId="urn:microsoft.com/office/officeart/2005/8/layout/radial5"/>
    <dgm:cxn modelId="{344F8BEE-205A-494B-BAF3-D660B1A2899B}" type="presOf" srcId="{94663132-0B8E-40C1-BE40-570C9DB904A1}" destId="{B9CF7EF3-CC7D-4C9A-A133-53B0FFEBCD9D}" srcOrd="0" destOrd="0" presId="urn:microsoft.com/office/officeart/2005/8/layout/radial5"/>
    <dgm:cxn modelId="{0374DB4B-122A-45A8-BEAF-A6D49E5D3D95}" type="presOf" srcId="{810E7914-837E-4DA0-BF7A-4D73199C5D71}" destId="{F4E0E8E6-25C8-4132-B033-AF0E614C438C}" srcOrd="0" destOrd="0" presId="urn:microsoft.com/office/officeart/2005/8/layout/radial5"/>
    <dgm:cxn modelId="{B0CAD54F-3481-47DD-A6BE-F650C033F116}" type="presOf" srcId="{E2D6892A-27C2-48C1-965D-BD647C1A0FAE}" destId="{B8B4333E-484F-4287-8308-F44B1FF0175C}" srcOrd="0" destOrd="0" presId="urn:microsoft.com/office/officeart/2005/8/layout/radial5"/>
    <dgm:cxn modelId="{7EC4FF5E-CCF8-4E96-9572-A9C8919CB57A}" type="presParOf" srcId="{ACA68219-D167-4987-B20B-8FE151E6BA12}" destId="{3D143833-ED29-4318-B336-A21A22682235}" srcOrd="0" destOrd="0" presId="urn:microsoft.com/office/officeart/2005/8/layout/radial5"/>
    <dgm:cxn modelId="{6B43C14D-5A7B-403D-94CB-FFB7568972B5}" type="presParOf" srcId="{ACA68219-D167-4987-B20B-8FE151E6BA12}" destId="{1096CCA1-4E30-43AE-AF49-173DED57E12A}" srcOrd="1" destOrd="0" presId="urn:microsoft.com/office/officeart/2005/8/layout/radial5"/>
    <dgm:cxn modelId="{549D49DE-333A-4077-BD46-59871C8A5457}" type="presParOf" srcId="{1096CCA1-4E30-43AE-AF49-173DED57E12A}" destId="{CD3B85C0-C368-48B2-A4E6-AAAC54AD41E9}" srcOrd="0" destOrd="0" presId="urn:microsoft.com/office/officeart/2005/8/layout/radial5"/>
    <dgm:cxn modelId="{EB48E193-C5B5-4490-979B-C10C1FF727EC}" type="presParOf" srcId="{ACA68219-D167-4987-B20B-8FE151E6BA12}" destId="{B9CF7EF3-CC7D-4C9A-A133-53B0FFEBCD9D}" srcOrd="2" destOrd="0" presId="urn:microsoft.com/office/officeart/2005/8/layout/radial5"/>
    <dgm:cxn modelId="{883A55BD-B1AF-474E-9EF3-290A6303E4CC}" type="presParOf" srcId="{ACA68219-D167-4987-B20B-8FE151E6BA12}" destId="{B8B4333E-484F-4287-8308-F44B1FF0175C}" srcOrd="3" destOrd="0" presId="urn:microsoft.com/office/officeart/2005/8/layout/radial5"/>
    <dgm:cxn modelId="{F9EE1D55-5EE2-481F-87AA-5361A134C323}" type="presParOf" srcId="{B8B4333E-484F-4287-8308-F44B1FF0175C}" destId="{44DCE63A-315D-4F6D-B543-9E5541902DA1}" srcOrd="0" destOrd="0" presId="urn:microsoft.com/office/officeart/2005/8/layout/radial5"/>
    <dgm:cxn modelId="{E06E7D9A-BA63-4EB8-82AC-F8096649C1DD}" type="presParOf" srcId="{ACA68219-D167-4987-B20B-8FE151E6BA12}" destId="{54F3C536-DC23-454D-BBD8-AEC821BC9E02}" srcOrd="4" destOrd="0" presId="urn:microsoft.com/office/officeart/2005/8/layout/radial5"/>
    <dgm:cxn modelId="{0A12D72C-CDF8-4ACF-A8B8-428F0E9C08F6}" type="presParOf" srcId="{ACA68219-D167-4987-B20B-8FE151E6BA12}" destId="{F4E0E8E6-25C8-4132-B033-AF0E614C438C}" srcOrd="5" destOrd="0" presId="urn:microsoft.com/office/officeart/2005/8/layout/radial5"/>
    <dgm:cxn modelId="{1E96876D-6607-4D1B-A42D-50C45B9787C5}" type="presParOf" srcId="{F4E0E8E6-25C8-4132-B033-AF0E614C438C}" destId="{0C712B32-4AA3-465A-AF11-D1C8E8D5956E}" srcOrd="0" destOrd="0" presId="urn:microsoft.com/office/officeart/2005/8/layout/radial5"/>
    <dgm:cxn modelId="{4BA4882E-96FA-46E8-8DF0-B2EF2DB4F264}" type="presParOf" srcId="{ACA68219-D167-4987-B20B-8FE151E6BA12}" destId="{6987C0A8-BCB4-45CE-8EDF-BDD07E6D9517}" srcOrd="6" destOrd="0" presId="urn:microsoft.com/office/officeart/2005/8/layout/radial5"/>
    <dgm:cxn modelId="{842601E6-22D7-4608-92C4-AE62CD0A8FB8}" type="presParOf" srcId="{ACA68219-D167-4987-B20B-8FE151E6BA12}" destId="{AA1980DA-48E5-458B-9C7E-2E6BD864A788}" srcOrd="7" destOrd="0" presId="urn:microsoft.com/office/officeart/2005/8/layout/radial5"/>
    <dgm:cxn modelId="{1093E190-A3F1-4F4A-8776-082061E8D163}" type="presParOf" srcId="{AA1980DA-48E5-458B-9C7E-2E6BD864A788}" destId="{8CD3618C-609D-41AF-8279-610EC845A7A9}" srcOrd="0" destOrd="0" presId="urn:microsoft.com/office/officeart/2005/8/layout/radial5"/>
    <dgm:cxn modelId="{C9C09229-B8DE-4483-9CA9-54C53924566A}" type="presParOf" srcId="{ACA68219-D167-4987-B20B-8FE151E6BA12}" destId="{36E28206-2DC6-49D8-B3C1-F2AEC5664899}" srcOrd="8" destOrd="0" presId="urn:microsoft.com/office/officeart/2005/8/layout/radial5"/>
    <dgm:cxn modelId="{028D409E-6A2E-448C-915A-22F0745467F3}" type="presParOf" srcId="{ACA68219-D167-4987-B20B-8FE151E6BA12}" destId="{B528C6B4-911B-49F3-A2D7-4C3C3ADFD191}" srcOrd="9" destOrd="0" presId="urn:microsoft.com/office/officeart/2005/8/layout/radial5"/>
    <dgm:cxn modelId="{D505E1B2-9AAE-4607-BCB2-2256DD99D782}" type="presParOf" srcId="{B528C6B4-911B-49F3-A2D7-4C3C3ADFD191}" destId="{B54F5570-6815-4EEE-BC17-88C57EDD17A5}" srcOrd="0" destOrd="0" presId="urn:microsoft.com/office/officeart/2005/8/layout/radial5"/>
    <dgm:cxn modelId="{A8ABA3A8-0178-4A23-BDA2-94DE7C193E15}" type="presParOf" srcId="{ACA68219-D167-4987-B20B-8FE151E6BA12}" destId="{AB92B16C-B6AD-4F1B-9BED-795641096BD8}" srcOrd="10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92E5DC-4825-4A10-83E0-F3656BE2D87D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64E4255-70AF-4ABC-8E53-2344892C4437}">
      <dgm:prSet phldrT="[Texto]" custT="1"/>
      <dgm:spPr>
        <a:solidFill>
          <a:srgbClr val="669900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000" b="1" dirty="0" smtClean="0"/>
            <a:t>Subsistencia</a:t>
          </a:r>
          <a:endParaRPr lang="es-CL" sz="1000" b="1" dirty="0"/>
        </a:p>
      </dgm:t>
    </dgm:pt>
    <dgm:pt modelId="{0CE19F6C-3CBB-4CC4-82A3-BB11173726D4}" type="parTrans" cxnId="{E0A78A1D-731E-4E3D-B097-40422C139EA5}">
      <dgm:prSet/>
      <dgm:spPr/>
      <dgm:t>
        <a:bodyPr/>
        <a:lstStyle/>
        <a:p>
          <a:endParaRPr lang="es-CL" sz="900"/>
        </a:p>
      </dgm:t>
    </dgm:pt>
    <dgm:pt modelId="{3899889C-6CFD-4663-8BA7-C3B5F683F20B}" type="sibTrans" cxnId="{E0A78A1D-731E-4E3D-B097-40422C139EA5}">
      <dgm:prSet/>
      <dgm:spPr/>
      <dgm:t>
        <a:bodyPr/>
        <a:lstStyle/>
        <a:p>
          <a:endParaRPr lang="es-CL" sz="900"/>
        </a:p>
      </dgm:t>
    </dgm:pt>
    <dgm:pt modelId="{94663132-0B8E-40C1-BE40-570C9DB904A1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Desarrollo de Destrezas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1B83BDB-2800-4F8B-821C-C135616A6B26}" type="parTrans" cxnId="{97491DB2-0EB8-4CC3-9FA9-2085A94CFDFF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/>
        </a:p>
      </dgm:t>
    </dgm:pt>
    <dgm:pt modelId="{D7B8C592-C5DB-40AB-A81C-D8A14175A630}" type="sibTrans" cxnId="{97491DB2-0EB8-4CC3-9FA9-2085A94CFDFF}">
      <dgm:prSet/>
      <dgm:spPr/>
      <dgm:t>
        <a:bodyPr/>
        <a:lstStyle/>
        <a:p>
          <a:endParaRPr lang="es-CL" sz="900"/>
        </a:p>
      </dgm:t>
    </dgm:pt>
    <dgm:pt modelId="{4D3C399A-430D-4223-96A6-B027C3F5D401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Trabajo por Cuenta Propia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E2D6892A-27C2-48C1-965D-BD647C1A0FAE}" type="parTrans" cxnId="{6283C1CB-360D-4781-B862-00C6AEE91144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/>
        </a:p>
      </dgm:t>
    </dgm:pt>
    <dgm:pt modelId="{988F962D-982A-4DB3-9B59-2AA24D74F9CB}" type="sibTrans" cxnId="{6283C1CB-360D-4781-B862-00C6AEE91144}">
      <dgm:prSet/>
      <dgm:spPr/>
      <dgm:t>
        <a:bodyPr/>
        <a:lstStyle/>
        <a:p>
          <a:endParaRPr lang="es-CL" sz="900"/>
        </a:p>
      </dgm:t>
    </dgm:pt>
    <dgm:pt modelId="{CFB1D256-7A25-4AC8-8BB1-ABCF829076DD}">
      <dgm:prSet phldrT="[Texto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Trabajo Remunerado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810E7914-837E-4DA0-BF7A-4D73199C5D71}" type="parTrans" cxnId="{4E59C751-A9A1-4C45-8D4F-C569165AE0A9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/>
        </a:p>
      </dgm:t>
    </dgm:pt>
    <dgm:pt modelId="{5552C4DB-F29E-4434-9E61-7A1457D714FF}" type="sibTrans" cxnId="{4E59C751-A9A1-4C45-8D4F-C569165AE0A9}">
      <dgm:prSet/>
      <dgm:spPr/>
      <dgm:t>
        <a:bodyPr/>
        <a:lstStyle/>
        <a:p>
          <a:endParaRPr lang="es-CL" sz="900"/>
        </a:p>
      </dgm:t>
    </dgm:pt>
    <dgm:pt modelId="{07D8394E-87B0-466C-9E4D-61CDDF4FB9FF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Protección Social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69C7343B-EA23-425C-BB05-93995037BB26}" type="sibTrans" cxnId="{0EB8FA99-BFB9-41CF-BFFB-5A74F6991B18}">
      <dgm:prSet/>
      <dgm:spPr/>
      <dgm:t>
        <a:bodyPr/>
        <a:lstStyle/>
        <a:p>
          <a:endParaRPr lang="es-CL" sz="900"/>
        </a:p>
      </dgm:t>
    </dgm:pt>
    <dgm:pt modelId="{C5711782-5221-4DC2-B881-DD0D5A53A7EC}" type="parTrans" cxnId="{0EB8FA99-BFB9-41CF-BFFB-5A74F6991B1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/>
        </a:p>
      </dgm:t>
    </dgm:pt>
    <dgm:pt modelId="{7CA5A781-C5AD-4DB1-84AA-6356294AFDF5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Servicios financieros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67D6A8A7-19E4-4D42-A602-2FF546841E3A}" type="sibTrans" cxnId="{FC70FECA-C1E4-45EE-A990-FCFC97E89E68}">
      <dgm:prSet/>
      <dgm:spPr/>
      <dgm:t>
        <a:bodyPr/>
        <a:lstStyle/>
        <a:p>
          <a:endParaRPr lang="es-CL" sz="900"/>
        </a:p>
      </dgm:t>
    </dgm:pt>
    <dgm:pt modelId="{59FB128F-A195-4DF0-A76D-A680C7C9B583}" type="parTrans" cxnId="{FC70FECA-C1E4-45EE-A990-FCFC97E89E6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/>
        </a:p>
      </dgm:t>
    </dgm:pt>
    <dgm:pt modelId="{ACA68219-D167-4987-B20B-8FE151E6BA12}" type="pres">
      <dgm:prSet presAssocID="{9B92E5DC-4825-4A10-83E0-F3656BE2D8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D143833-ED29-4318-B336-A21A22682235}" type="pres">
      <dgm:prSet presAssocID="{764E4255-70AF-4ABC-8E53-2344892C4437}" presName="centerShape" presStyleLbl="node0" presStyleIdx="0" presStyleCnt="1" custScaleX="237686"/>
      <dgm:spPr/>
      <dgm:t>
        <a:bodyPr/>
        <a:lstStyle/>
        <a:p>
          <a:endParaRPr lang="es-CL"/>
        </a:p>
      </dgm:t>
    </dgm:pt>
    <dgm:pt modelId="{1096CCA1-4E30-43AE-AF49-173DED57E12A}" type="pres">
      <dgm:prSet presAssocID="{51B83BDB-2800-4F8B-821C-C135616A6B26}" presName="parTrans" presStyleLbl="sibTrans2D1" presStyleIdx="0" presStyleCnt="5"/>
      <dgm:spPr/>
      <dgm:t>
        <a:bodyPr/>
        <a:lstStyle/>
        <a:p>
          <a:endParaRPr lang="es-CL"/>
        </a:p>
      </dgm:t>
    </dgm:pt>
    <dgm:pt modelId="{CD3B85C0-C368-48B2-A4E6-AAAC54AD41E9}" type="pres">
      <dgm:prSet presAssocID="{51B83BDB-2800-4F8B-821C-C135616A6B26}" presName="connectorText" presStyleLbl="sibTrans2D1" presStyleIdx="0" presStyleCnt="5"/>
      <dgm:spPr/>
      <dgm:t>
        <a:bodyPr/>
        <a:lstStyle/>
        <a:p>
          <a:endParaRPr lang="es-CL"/>
        </a:p>
      </dgm:t>
    </dgm:pt>
    <dgm:pt modelId="{B9CF7EF3-CC7D-4C9A-A133-53B0FFEBCD9D}" type="pres">
      <dgm:prSet presAssocID="{94663132-0B8E-40C1-BE40-570C9DB904A1}" presName="node" presStyleLbl="node1" presStyleIdx="0" presStyleCnt="5" custScaleX="12856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B4333E-484F-4287-8308-F44B1FF0175C}" type="pres">
      <dgm:prSet presAssocID="{E2D6892A-27C2-48C1-965D-BD647C1A0FAE}" presName="parTrans" presStyleLbl="sibTrans2D1" presStyleIdx="1" presStyleCnt="5"/>
      <dgm:spPr/>
      <dgm:t>
        <a:bodyPr/>
        <a:lstStyle/>
        <a:p>
          <a:endParaRPr lang="es-CL"/>
        </a:p>
      </dgm:t>
    </dgm:pt>
    <dgm:pt modelId="{44DCE63A-315D-4F6D-B543-9E5541902DA1}" type="pres">
      <dgm:prSet presAssocID="{E2D6892A-27C2-48C1-965D-BD647C1A0FAE}" presName="connectorText" presStyleLbl="sibTrans2D1" presStyleIdx="1" presStyleCnt="5"/>
      <dgm:spPr/>
      <dgm:t>
        <a:bodyPr/>
        <a:lstStyle/>
        <a:p>
          <a:endParaRPr lang="es-CL"/>
        </a:p>
      </dgm:t>
    </dgm:pt>
    <dgm:pt modelId="{54F3C536-DC23-454D-BBD8-AEC821BC9E02}" type="pres">
      <dgm:prSet presAssocID="{4D3C399A-430D-4223-96A6-B027C3F5D401}" presName="node" presStyleLbl="node1" presStyleIdx="1" presStyleCnt="5" custScaleX="143403" custRadScaleRad="159060" custRadScaleInc="-257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E0E8E6-25C8-4132-B033-AF0E614C438C}" type="pres">
      <dgm:prSet presAssocID="{810E7914-837E-4DA0-BF7A-4D73199C5D71}" presName="parTrans" presStyleLbl="sibTrans2D1" presStyleIdx="2" presStyleCnt="5"/>
      <dgm:spPr/>
      <dgm:t>
        <a:bodyPr/>
        <a:lstStyle/>
        <a:p>
          <a:endParaRPr lang="es-CL"/>
        </a:p>
      </dgm:t>
    </dgm:pt>
    <dgm:pt modelId="{0C712B32-4AA3-465A-AF11-D1C8E8D5956E}" type="pres">
      <dgm:prSet presAssocID="{810E7914-837E-4DA0-BF7A-4D73199C5D71}" presName="connectorText" presStyleLbl="sibTrans2D1" presStyleIdx="2" presStyleCnt="5"/>
      <dgm:spPr/>
      <dgm:t>
        <a:bodyPr/>
        <a:lstStyle/>
        <a:p>
          <a:endParaRPr lang="es-CL"/>
        </a:p>
      </dgm:t>
    </dgm:pt>
    <dgm:pt modelId="{6987C0A8-BCB4-45CE-8EDF-BDD07E6D9517}" type="pres">
      <dgm:prSet presAssocID="{CFB1D256-7A25-4AC8-8BB1-ABCF829076DD}" presName="node" presStyleLbl="node1" presStyleIdx="2" presStyleCnt="5" custScaleX="133761" custRadScaleRad="147016" custRadScaleInc="-705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1980DA-48E5-458B-9C7E-2E6BD864A788}" type="pres">
      <dgm:prSet presAssocID="{59FB128F-A195-4DF0-A76D-A680C7C9B583}" presName="parTrans" presStyleLbl="sibTrans2D1" presStyleIdx="3" presStyleCnt="5"/>
      <dgm:spPr/>
      <dgm:t>
        <a:bodyPr/>
        <a:lstStyle/>
        <a:p>
          <a:endParaRPr lang="es-CL"/>
        </a:p>
      </dgm:t>
    </dgm:pt>
    <dgm:pt modelId="{8CD3618C-609D-41AF-8279-610EC845A7A9}" type="pres">
      <dgm:prSet presAssocID="{59FB128F-A195-4DF0-A76D-A680C7C9B583}" presName="connectorText" presStyleLbl="sibTrans2D1" presStyleIdx="3" presStyleCnt="5"/>
      <dgm:spPr/>
      <dgm:t>
        <a:bodyPr/>
        <a:lstStyle/>
        <a:p>
          <a:endParaRPr lang="es-CL"/>
        </a:p>
      </dgm:t>
    </dgm:pt>
    <dgm:pt modelId="{36E28206-2DC6-49D8-B3C1-F2AEC5664899}" type="pres">
      <dgm:prSet presAssocID="{7CA5A781-C5AD-4DB1-84AA-6356294AFDF5}" presName="node" presStyleLbl="node1" presStyleIdx="3" presStyleCnt="5" custScaleX="134642" custRadScaleRad="140531" custRadScaleInc="6655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28C6B4-911B-49F3-A2D7-4C3C3ADFD191}" type="pres">
      <dgm:prSet presAssocID="{C5711782-5221-4DC2-B881-DD0D5A53A7EC}" presName="parTrans" presStyleLbl="sibTrans2D1" presStyleIdx="4" presStyleCnt="5"/>
      <dgm:spPr/>
      <dgm:t>
        <a:bodyPr/>
        <a:lstStyle/>
        <a:p>
          <a:endParaRPr lang="es-CL"/>
        </a:p>
      </dgm:t>
    </dgm:pt>
    <dgm:pt modelId="{B54F5570-6815-4EEE-BC17-88C57EDD17A5}" type="pres">
      <dgm:prSet presAssocID="{C5711782-5221-4DC2-B881-DD0D5A53A7EC}" presName="connectorText" presStyleLbl="sibTrans2D1" presStyleIdx="4" presStyleCnt="5"/>
      <dgm:spPr/>
      <dgm:t>
        <a:bodyPr/>
        <a:lstStyle/>
        <a:p>
          <a:endParaRPr lang="es-CL"/>
        </a:p>
      </dgm:t>
    </dgm:pt>
    <dgm:pt modelId="{AB92B16C-B6AD-4F1B-9BED-795641096BD8}" type="pres">
      <dgm:prSet presAssocID="{07D8394E-87B0-466C-9E4D-61CDDF4FB9FF}" presName="node" presStyleLbl="node1" presStyleIdx="4" presStyleCnt="5" custScaleX="129523" custRadScaleRad="153901" custRadScaleInc="440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489872C-041E-46DD-9F29-C1381417CE4F}" type="presOf" srcId="{7CA5A781-C5AD-4DB1-84AA-6356294AFDF5}" destId="{36E28206-2DC6-49D8-B3C1-F2AEC5664899}" srcOrd="0" destOrd="0" presId="urn:microsoft.com/office/officeart/2005/8/layout/radial5"/>
    <dgm:cxn modelId="{97491DB2-0EB8-4CC3-9FA9-2085A94CFDFF}" srcId="{764E4255-70AF-4ABC-8E53-2344892C4437}" destId="{94663132-0B8E-40C1-BE40-570C9DB904A1}" srcOrd="0" destOrd="0" parTransId="{51B83BDB-2800-4F8B-821C-C135616A6B26}" sibTransId="{D7B8C592-C5DB-40AB-A81C-D8A14175A630}"/>
    <dgm:cxn modelId="{1FD9E409-BC68-4025-87B8-ECF1887B9C0E}" type="presOf" srcId="{C5711782-5221-4DC2-B881-DD0D5A53A7EC}" destId="{B528C6B4-911B-49F3-A2D7-4C3C3ADFD191}" srcOrd="0" destOrd="0" presId="urn:microsoft.com/office/officeart/2005/8/layout/radial5"/>
    <dgm:cxn modelId="{AC3A71BE-95AE-4020-AAD3-5E395F0B4E39}" type="presOf" srcId="{07D8394E-87B0-466C-9E4D-61CDDF4FB9FF}" destId="{AB92B16C-B6AD-4F1B-9BED-795641096BD8}" srcOrd="0" destOrd="0" presId="urn:microsoft.com/office/officeart/2005/8/layout/radial5"/>
    <dgm:cxn modelId="{FABB61CE-13E1-45CD-A329-782BCDD68C3B}" type="presOf" srcId="{51B83BDB-2800-4F8B-821C-C135616A6B26}" destId="{CD3B85C0-C368-48B2-A4E6-AAAC54AD41E9}" srcOrd="1" destOrd="0" presId="urn:microsoft.com/office/officeart/2005/8/layout/radial5"/>
    <dgm:cxn modelId="{6283C1CB-360D-4781-B862-00C6AEE91144}" srcId="{764E4255-70AF-4ABC-8E53-2344892C4437}" destId="{4D3C399A-430D-4223-96A6-B027C3F5D401}" srcOrd="1" destOrd="0" parTransId="{E2D6892A-27C2-48C1-965D-BD647C1A0FAE}" sibTransId="{988F962D-982A-4DB3-9B59-2AA24D74F9CB}"/>
    <dgm:cxn modelId="{C4C03A84-D2FC-4206-A0C0-DF4B2620CECF}" type="presOf" srcId="{59FB128F-A195-4DF0-A76D-A680C7C9B583}" destId="{8CD3618C-609D-41AF-8279-610EC845A7A9}" srcOrd="1" destOrd="0" presId="urn:microsoft.com/office/officeart/2005/8/layout/radial5"/>
    <dgm:cxn modelId="{EAC560C2-ABC5-4453-BB98-0AB4FF51DD26}" type="presOf" srcId="{94663132-0B8E-40C1-BE40-570C9DB904A1}" destId="{B9CF7EF3-CC7D-4C9A-A133-53B0FFEBCD9D}" srcOrd="0" destOrd="0" presId="urn:microsoft.com/office/officeart/2005/8/layout/radial5"/>
    <dgm:cxn modelId="{5FA8F216-E10D-4711-8334-BA257F7105BB}" type="presOf" srcId="{59FB128F-A195-4DF0-A76D-A680C7C9B583}" destId="{AA1980DA-48E5-458B-9C7E-2E6BD864A788}" srcOrd="0" destOrd="0" presId="urn:microsoft.com/office/officeart/2005/8/layout/radial5"/>
    <dgm:cxn modelId="{0EB8FA99-BFB9-41CF-BFFB-5A74F6991B18}" srcId="{764E4255-70AF-4ABC-8E53-2344892C4437}" destId="{07D8394E-87B0-466C-9E4D-61CDDF4FB9FF}" srcOrd="4" destOrd="0" parTransId="{C5711782-5221-4DC2-B881-DD0D5A53A7EC}" sibTransId="{69C7343B-EA23-425C-BB05-93995037BB26}"/>
    <dgm:cxn modelId="{661EE20E-FA7C-4AE8-8306-7972BDFE4122}" type="presOf" srcId="{E2D6892A-27C2-48C1-965D-BD647C1A0FAE}" destId="{44DCE63A-315D-4F6D-B543-9E5541902DA1}" srcOrd="1" destOrd="0" presId="urn:microsoft.com/office/officeart/2005/8/layout/radial5"/>
    <dgm:cxn modelId="{AA077128-C071-4BE0-A8ED-539A9E47ADA6}" type="presOf" srcId="{E2D6892A-27C2-48C1-965D-BD647C1A0FAE}" destId="{B8B4333E-484F-4287-8308-F44B1FF0175C}" srcOrd="0" destOrd="0" presId="urn:microsoft.com/office/officeart/2005/8/layout/radial5"/>
    <dgm:cxn modelId="{984D1B5A-90D8-462D-A7AE-3867E87CC0AD}" type="presOf" srcId="{810E7914-837E-4DA0-BF7A-4D73199C5D71}" destId="{F4E0E8E6-25C8-4132-B033-AF0E614C438C}" srcOrd="0" destOrd="0" presId="urn:microsoft.com/office/officeart/2005/8/layout/radial5"/>
    <dgm:cxn modelId="{63036AE9-FC28-4A48-AA74-2CD7BBFD6954}" type="presOf" srcId="{810E7914-837E-4DA0-BF7A-4D73199C5D71}" destId="{0C712B32-4AA3-465A-AF11-D1C8E8D5956E}" srcOrd="1" destOrd="0" presId="urn:microsoft.com/office/officeart/2005/8/layout/radial5"/>
    <dgm:cxn modelId="{5CB3E8FA-2151-4D90-BB66-0A7E9B1EF7C8}" type="presOf" srcId="{764E4255-70AF-4ABC-8E53-2344892C4437}" destId="{3D143833-ED29-4318-B336-A21A22682235}" srcOrd="0" destOrd="0" presId="urn:microsoft.com/office/officeart/2005/8/layout/radial5"/>
    <dgm:cxn modelId="{3AE0C00B-3F05-4D4C-8168-42969160AE73}" type="presOf" srcId="{9B92E5DC-4825-4A10-83E0-F3656BE2D87D}" destId="{ACA68219-D167-4987-B20B-8FE151E6BA12}" srcOrd="0" destOrd="0" presId="urn:microsoft.com/office/officeart/2005/8/layout/radial5"/>
    <dgm:cxn modelId="{29801B7F-5ACE-40EF-AA25-5AAB465972CF}" type="presOf" srcId="{51B83BDB-2800-4F8B-821C-C135616A6B26}" destId="{1096CCA1-4E30-43AE-AF49-173DED57E12A}" srcOrd="0" destOrd="0" presId="urn:microsoft.com/office/officeart/2005/8/layout/radial5"/>
    <dgm:cxn modelId="{4E59C751-A9A1-4C45-8D4F-C569165AE0A9}" srcId="{764E4255-70AF-4ABC-8E53-2344892C4437}" destId="{CFB1D256-7A25-4AC8-8BB1-ABCF829076DD}" srcOrd="2" destOrd="0" parTransId="{810E7914-837E-4DA0-BF7A-4D73199C5D71}" sibTransId="{5552C4DB-F29E-4434-9E61-7A1457D714FF}"/>
    <dgm:cxn modelId="{FC70FECA-C1E4-45EE-A990-FCFC97E89E68}" srcId="{764E4255-70AF-4ABC-8E53-2344892C4437}" destId="{7CA5A781-C5AD-4DB1-84AA-6356294AFDF5}" srcOrd="3" destOrd="0" parTransId="{59FB128F-A195-4DF0-A76D-A680C7C9B583}" sibTransId="{67D6A8A7-19E4-4D42-A602-2FF546841E3A}"/>
    <dgm:cxn modelId="{75CB80A8-4164-4678-8B6C-AEA8D9C5CF39}" type="presOf" srcId="{C5711782-5221-4DC2-B881-DD0D5A53A7EC}" destId="{B54F5570-6815-4EEE-BC17-88C57EDD17A5}" srcOrd="1" destOrd="0" presId="urn:microsoft.com/office/officeart/2005/8/layout/radial5"/>
    <dgm:cxn modelId="{9871F704-EBDF-48A9-914B-743A79EF805E}" type="presOf" srcId="{CFB1D256-7A25-4AC8-8BB1-ABCF829076DD}" destId="{6987C0A8-BCB4-45CE-8EDF-BDD07E6D9517}" srcOrd="0" destOrd="0" presId="urn:microsoft.com/office/officeart/2005/8/layout/radial5"/>
    <dgm:cxn modelId="{D7F59B5B-7E59-49E8-B6BD-06648C889592}" type="presOf" srcId="{4D3C399A-430D-4223-96A6-B027C3F5D401}" destId="{54F3C536-DC23-454D-BBD8-AEC821BC9E02}" srcOrd="0" destOrd="0" presId="urn:microsoft.com/office/officeart/2005/8/layout/radial5"/>
    <dgm:cxn modelId="{E0A78A1D-731E-4E3D-B097-40422C139EA5}" srcId="{9B92E5DC-4825-4A10-83E0-F3656BE2D87D}" destId="{764E4255-70AF-4ABC-8E53-2344892C4437}" srcOrd="0" destOrd="0" parTransId="{0CE19F6C-3CBB-4CC4-82A3-BB11173726D4}" sibTransId="{3899889C-6CFD-4663-8BA7-C3B5F683F20B}"/>
    <dgm:cxn modelId="{5DFA80EF-FD7F-41AD-AD4F-D5F0C29DC20C}" type="presParOf" srcId="{ACA68219-D167-4987-B20B-8FE151E6BA12}" destId="{3D143833-ED29-4318-B336-A21A22682235}" srcOrd="0" destOrd="0" presId="urn:microsoft.com/office/officeart/2005/8/layout/radial5"/>
    <dgm:cxn modelId="{5EDA4EA2-2016-4245-91A3-A09203AA1D66}" type="presParOf" srcId="{ACA68219-D167-4987-B20B-8FE151E6BA12}" destId="{1096CCA1-4E30-43AE-AF49-173DED57E12A}" srcOrd="1" destOrd="0" presId="urn:microsoft.com/office/officeart/2005/8/layout/radial5"/>
    <dgm:cxn modelId="{F157541E-EF61-41FA-875A-754A297967B9}" type="presParOf" srcId="{1096CCA1-4E30-43AE-AF49-173DED57E12A}" destId="{CD3B85C0-C368-48B2-A4E6-AAAC54AD41E9}" srcOrd="0" destOrd="0" presId="urn:microsoft.com/office/officeart/2005/8/layout/radial5"/>
    <dgm:cxn modelId="{81CC1A6A-E03C-41BB-9ACE-FA9B7AAFEF83}" type="presParOf" srcId="{ACA68219-D167-4987-B20B-8FE151E6BA12}" destId="{B9CF7EF3-CC7D-4C9A-A133-53B0FFEBCD9D}" srcOrd="2" destOrd="0" presId="urn:microsoft.com/office/officeart/2005/8/layout/radial5"/>
    <dgm:cxn modelId="{1A9D3BA3-9F50-4233-86F8-C2E15D61C1CC}" type="presParOf" srcId="{ACA68219-D167-4987-B20B-8FE151E6BA12}" destId="{B8B4333E-484F-4287-8308-F44B1FF0175C}" srcOrd="3" destOrd="0" presId="urn:microsoft.com/office/officeart/2005/8/layout/radial5"/>
    <dgm:cxn modelId="{DB7805B0-DFD1-4B66-9B8D-0D7FE68D2DEB}" type="presParOf" srcId="{B8B4333E-484F-4287-8308-F44B1FF0175C}" destId="{44DCE63A-315D-4F6D-B543-9E5541902DA1}" srcOrd="0" destOrd="0" presId="urn:microsoft.com/office/officeart/2005/8/layout/radial5"/>
    <dgm:cxn modelId="{A2E70CEE-9871-492D-B762-CB4EBDF836B9}" type="presParOf" srcId="{ACA68219-D167-4987-B20B-8FE151E6BA12}" destId="{54F3C536-DC23-454D-BBD8-AEC821BC9E02}" srcOrd="4" destOrd="0" presId="urn:microsoft.com/office/officeart/2005/8/layout/radial5"/>
    <dgm:cxn modelId="{81B94DC2-B84B-4733-8708-7AE70936B545}" type="presParOf" srcId="{ACA68219-D167-4987-B20B-8FE151E6BA12}" destId="{F4E0E8E6-25C8-4132-B033-AF0E614C438C}" srcOrd="5" destOrd="0" presId="urn:microsoft.com/office/officeart/2005/8/layout/radial5"/>
    <dgm:cxn modelId="{BEF879A0-C7CB-4C5E-84DC-410AAF2965DC}" type="presParOf" srcId="{F4E0E8E6-25C8-4132-B033-AF0E614C438C}" destId="{0C712B32-4AA3-465A-AF11-D1C8E8D5956E}" srcOrd="0" destOrd="0" presId="urn:microsoft.com/office/officeart/2005/8/layout/radial5"/>
    <dgm:cxn modelId="{A8193334-1F94-494E-BFBA-DEE20C80CB3D}" type="presParOf" srcId="{ACA68219-D167-4987-B20B-8FE151E6BA12}" destId="{6987C0A8-BCB4-45CE-8EDF-BDD07E6D9517}" srcOrd="6" destOrd="0" presId="urn:microsoft.com/office/officeart/2005/8/layout/radial5"/>
    <dgm:cxn modelId="{2B0641D1-53D0-42FC-96D2-A4A0EBACA5A1}" type="presParOf" srcId="{ACA68219-D167-4987-B20B-8FE151E6BA12}" destId="{AA1980DA-48E5-458B-9C7E-2E6BD864A788}" srcOrd="7" destOrd="0" presId="urn:microsoft.com/office/officeart/2005/8/layout/radial5"/>
    <dgm:cxn modelId="{6B0937AD-CED9-408D-B452-C15DB5573966}" type="presParOf" srcId="{AA1980DA-48E5-458B-9C7E-2E6BD864A788}" destId="{8CD3618C-609D-41AF-8279-610EC845A7A9}" srcOrd="0" destOrd="0" presId="urn:microsoft.com/office/officeart/2005/8/layout/radial5"/>
    <dgm:cxn modelId="{EFA47B0D-7631-409D-9271-6126FEF9AE6D}" type="presParOf" srcId="{ACA68219-D167-4987-B20B-8FE151E6BA12}" destId="{36E28206-2DC6-49D8-B3C1-F2AEC5664899}" srcOrd="8" destOrd="0" presId="urn:microsoft.com/office/officeart/2005/8/layout/radial5"/>
    <dgm:cxn modelId="{4DAD5E42-EA63-4D82-BF3B-FA9FEF037DD1}" type="presParOf" srcId="{ACA68219-D167-4987-B20B-8FE151E6BA12}" destId="{B528C6B4-911B-49F3-A2D7-4C3C3ADFD191}" srcOrd="9" destOrd="0" presId="urn:microsoft.com/office/officeart/2005/8/layout/radial5"/>
    <dgm:cxn modelId="{D0ADD3FB-30C8-4763-90DA-5AA91DAB29B4}" type="presParOf" srcId="{B528C6B4-911B-49F3-A2D7-4C3C3ADFD191}" destId="{B54F5570-6815-4EEE-BC17-88C57EDD17A5}" srcOrd="0" destOrd="0" presId="urn:microsoft.com/office/officeart/2005/8/layout/radial5"/>
    <dgm:cxn modelId="{FE2B7CC9-F94F-452A-B62B-28AE6AD34D49}" type="presParOf" srcId="{ACA68219-D167-4987-B20B-8FE151E6BA12}" destId="{AB92B16C-B6AD-4F1B-9BED-795641096BD8}" srcOrd="10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92E5DC-4825-4A10-83E0-F3656BE2D87D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64E4255-70AF-4ABC-8E53-2344892C4437}">
      <dgm:prSet phldrT="[Texto]" custT="1"/>
      <dgm:spPr>
        <a:solidFill>
          <a:srgbClr val="669900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000" b="1" dirty="0" smtClean="0"/>
            <a:t>Subsistencia</a:t>
          </a:r>
          <a:endParaRPr lang="es-CL" sz="1000" b="1" dirty="0"/>
        </a:p>
      </dgm:t>
    </dgm:pt>
    <dgm:pt modelId="{0CE19F6C-3CBB-4CC4-82A3-BB11173726D4}" type="parTrans" cxnId="{E0A78A1D-731E-4E3D-B097-40422C139EA5}">
      <dgm:prSet/>
      <dgm:spPr/>
      <dgm:t>
        <a:bodyPr/>
        <a:lstStyle/>
        <a:p>
          <a:endParaRPr lang="es-CL" sz="900"/>
        </a:p>
      </dgm:t>
    </dgm:pt>
    <dgm:pt modelId="{3899889C-6CFD-4663-8BA7-C3B5F683F20B}" type="sibTrans" cxnId="{E0A78A1D-731E-4E3D-B097-40422C139EA5}">
      <dgm:prSet/>
      <dgm:spPr/>
      <dgm:t>
        <a:bodyPr/>
        <a:lstStyle/>
        <a:p>
          <a:endParaRPr lang="es-CL" sz="900"/>
        </a:p>
      </dgm:t>
    </dgm:pt>
    <dgm:pt modelId="{94663132-0B8E-40C1-BE40-570C9DB904A1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Desarrollo de Destrezas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1B83BDB-2800-4F8B-821C-C135616A6B26}" type="parTrans" cxnId="{97491DB2-0EB8-4CC3-9FA9-2085A94CFDFF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/>
        </a:p>
      </dgm:t>
    </dgm:pt>
    <dgm:pt modelId="{D7B8C592-C5DB-40AB-A81C-D8A14175A630}" type="sibTrans" cxnId="{97491DB2-0EB8-4CC3-9FA9-2085A94CFDFF}">
      <dgm:prSet/>
      <dgm:spPr/>
      <dgm:t>
        <a:bodyPr/>
        <a:lstStyle/>
        <a:p>
          <a:endParaRPr lang="es-CL" sz="900"/>
        </a:p>
      </dgm:t>
    </dgm:pt>
    <dgm:pt modelId="{4D3C399A-430D-4223-96A6-B027C3F5D401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Trabajo por Cuenta Propia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E2D6892A-27C2-48C1-965D-BD647C1A0FAE}" type="parTrans" cxnId="{6283C1CB-360D-4781-B862-00C6AEE91144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/>
        </a:p>
      </dgm:t>
    </dgm:pt>
    <dgm:pt modelId="{988F962D-982A-4DB3-9B59-2AA24D74F9CB}" type="sibTrans" cxnId="{6283C1CB-360D-4781-B862-00C6AEE91144}">
      <dgm:prSet/>
      <dgm:spPr/>
      <dgm:t>
        <a:bodyPr/>
        <a:lstStyle/>
        <a:p>
          <a:endParaRPr lang="es-CL" sz="900"/>
        </a:p>
      </dgm:t>
    </dgm:pt>
    <dgm:pt modelId="{CFB1D256-7A25-4AC8-8BB1-ABCF829076DD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Trabajo Remunerado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810E7914-837E-4DA0-BF7A-4D73199C5D71}" type="parTrans" cxnId="{4E59C751-A9A1-4C45-8D4F-C569165AE0A9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/>
        </a:p>
      </dgm:t>
    </dgm:pt>
    <dgm:pt modelId="{5552C4DB-F29E-4434-9E61-7A1457D714FF}" type="sibTrans" cxnId="{4E59C751-A9A1-4C45-8D4F-C569165AE0A9}">
      <dgm:prSet/>
      <dgm:spPr/>
      <dgm:t>
        <a:bodyPr/>
        <a:lstStyle/>
        <a:p>
          <a:endParaRPr lang="es-CL" sz="900"/>
        </a:p>
      </dgm:t>
    </dgm:pt>
    <dgm:pt modelId="{07D8394E-87B0-466C-9E4D-61CDDF4FB9FF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Protección Social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69C7343B-EA23-425C-BB05-93995037BB26}" type="sibTrans" cxnId="{0EB8FA99-BFB9-41CF-BFFB-5A74F6991B18}">
      <dgm:prSet/>
      <dgm:spPr/>
      <dgm:t>
        <a:bodyPr/>
        <a:lstStyle/>
        <a:p>
          <a:endParaRPr lang="es-CL" sz="900"/>
        </a:p>
      </dgm:t>
    </dgm:pt>
    <dgm:pt modelId="{C5711782-5221-4DC2-B881-DD0D5A53A7EC}" type="parTrans" cxnId="{0EB8FA99-BFB9-41CF-BFFB-5A74F6991B1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/>
        </a:p>
      </dgm:t>
    </dgm:pt>
    <dgm:pt modelId="{7CA5A781-C5AD-4DB1-84AA-6356294AFDF5}">
      <dgm:prSet phldrT="[Texto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Servicios financieros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67D6A8A7-19E4-4D42-A602-2FF546841E3A}" type="sibTrans" cxnId="{FC70FECA-C1E4-45EE-A990-FCFC97E89E68}">
      <dgm:prSet/>
      <dgm:spPr/>
      <dgm:t>
        <a:bodyPr/>
        <a:lstStyle/>
        <a:p>
          <a:endParaRPr lang="es-CL" sz="900"/>
        </a:p>
      </dgm:t>
    </dgm:pt>
    <dgm:pt modelId="{59FB128F-A195-4DF0-A76D-A680C7C9B583}" type="parTrans" cxnId="{FC70FECA-C1E4-45EE-A990-FCFC97E89E6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/>
        </a:p>
      </dgm:t>
    </dgm:pt>
    <dgm:pt modelId="{ACA68219-D167-4987-B20B-8FE151E6BA12}" type="pres">
      <dgm:prSet presAssocID="{9B92E5DC-4825-4A10-83E0-F3656BE2D8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D143833-ED29-4318-B336-A21A22682235}" type="pres">
      <dgm:prSet presAssocID="{764E4255-70AF-4ABC-8E53-2344892C4437}" presName="centerShape" presStyleLbl="node0" presStyleIdx="0" presStyleCnt="1" custScaleX="237686"/>
      <dgm:spPr/>
      <dgm:t>
        <a:bodyPr/>
        <a:lstStyle/>
        <a:p>
          <a:endParaRPr lang="es-CL"/>
        </a:p>
      </dgm:t>
    </dgm:pt>
    <dgm:pt modelId="{1096CCA1-4E30-43AE-AF49-173DED57E12A}" type="pres">
      <dgm:prSet presAssocID="{51B83BDB-2800-4F8B-821C-C135616A6B26}" presName="parTrans" presStyleLbl="sibTrans2D1" presStyleIdx="0" presStyleCnt="5"/>
      <dgm:spPr/>
      <dgm:t>
        <a:bodyPr/>
        <a:lstStyle/>
        <a:p>
          <a:endParaRPr lang="es-CL"/>
        </a:p>
      </dgm:t>
    </dgm:pt>
    <dgm:pt modelId="{CD3B85C0-C368-48B2-A4E6-AAAC54AD41E9}" type="pres">
      <dgm:prSet presAssocID="{51B83BDB-2800-4F8B-821C-C135616A6B26}" presName="connectorText" presStyleLbl="sibTrans2D1" presStyleIdx="0" presStyleCnt="5"/>
      <dgm:spPr/>
      <dgm:t>
        <a:bodyPr/>
        <a:lstStyle/>
        <a:p>
          <a:endParaRPr lang="es-CL"/>
        </a:p>
      </dgm:t>
    </dgm:pt>
    <dgm:pt modelId="{B9CF7EF3-CC7D-4C9A-A133-53B0FFEBCD9D}" type="pres">
      <dgm:prSet presAssocID="{94663132-0B8E-40C1-BE40-570C9DB904A1}" presName="node" presStyleLbl="node1" presStyleIdx="0" presStyleCnt="5" custScaleX="12856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B4333E-484F-4287-8308-F44B1FF0175C}" type="pres">
      <dgm:prSet presAssocID="{E2D6892A-27C2-48C1-965D-BD647C1A0FAE}" presName="parTrans" presStyleLbl="sibTrans2D1" presStyleIdx="1" presStyleCnt="5"/>
      <dgm:spPr/>
      <dgm:t>
        <a:bodyPr/>
        <a:lstStyle/>
        <a:p>
          <a:endParaRPr lang="es-CL"/>
        </a:p>
      </dgm:t>
    </dgm:pt>
    <dgm:pt modelId="{44DCE63A-315D-4F6D-B543-9E5541902DA1}" type="pres">
      <dgm:prSet presAssocID="{E2D6892A-27C2-48C1-965D-BD647C1A0FAE}" presName="connectorText" presStyleLbl="sibTrans2D1" presStyleIdx="1" presStyleCnt="5"/>
      <dgm:spPr/>
      <dgm:t>
        <a:bodyPr/>
        <a:lstStyle/>
        <a:p>
          <a:endParaRPr lang="es-CL"/>
        </a:p>
      </dgm:t>
    </dgm:pt>
    <dgm:pt modelId="{54F3C536-DC23-454D-BBD8-AEC821BC9E02}" type="pres">
      <dgm:prSet presAssocID="{4D3C399A-430D-4223-96A6-B027C3F5D401}" presName="node" presStyleLbl="node1" presStyleIdx="1" presStyleCnt="5" custScaleX="143403" custRadScaleRad="159060" custRadScaleInc="-257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E0E8E6-25C8-4132-B033-AF0E614C438C}" type="pres">
      <dgm:prSet presAssocID="{810E7914-837E-4DA0-BF7A-4D73199C5D71}" presName="parTrans" presStyleLbl="sibTrans2D1" presStyleIdx="2" presStyleCnt="5"/>
      <dgm:spPr/>
      <dgm:t>
        <a:bodyPr/>
        <a:lstStyle/>
        <a:p>
          <a:endParaRPr lang="es-CL"/>
        </a:p>
      </dgm:t>
    </dgm:pt>
    <dgm:pt modelId="{0C712B32-4AA3-465A-AF11-D1C8E8D5956E}" type="pres">
      <dgm:prSet presAssocID="{810E7914-837E-4DA0-BF7A-4D73199C5D71}" presName="connectorText" presStyleLbl="sibTrans2D1" presStyleIdx="2" presStyleCnt="5"/>
      <dgm:spPr/>
      <dgm:t>
        <a:bodyPr/>
        <a:lstStyle/>
        <a:p>
          <a:endParaRPr lang="es-CL"/>
        </a:p>
      </dgm:t>
    </dgm:pt>
    <dgm:pt modelId="{6987C0A8-BCB4-45CE-8EDF-BDD07E6D9517}" type="pres">
      <dgm:prSet presAssocID="{CFB1D256-7A25-4AC8-8BB1-ABCF829076DD}" presName="node" presStyleLbl="node1" presStyleIdx="2" presStyleCnt="5" custScaleX="133761" custRadScaleRad="147016" custRadScaleInc="-705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1980DA-48E5-458B-9C7E-2E6BD864A788}" type="pres">
      <dgm:prSet presAssocID="{59FB128F-A195-4DF0-A76D-A680C7C9B583}" presName="parTrans" presStyleLbl="sibTrans2D1" presStyleIdx="3" presStyleCnt="5"/>
      <dgm:spPr/>
      <dgm:t>
        <a:bodyPr/>
        <a:lstStyle/>
        <a:p>
          <a:endParaRPr lang="es-CL"/>
        </a:p>
      </dgm:t>
    </dgm:pt>
    <dgm:pt modelId="{8CD3618C-609D-41AF-8279-610EC845A7A9}" type="pres">
      <dgm:prSet presAssocID="{59FB128F-A195-4DF0-A76D-A680C7C9B583}" presName="connectorText" presStyleLbl="sibTrans2D1" presStyleIdx="3" presStyleCnt="5"/>
      <dgm:spPr/>
      <dgm:t>
        <a:bodyPr/>
        <a:lstStyle/>
        <a:p>
          <a:endParaRPr lang="es-CL"/>
        </a:p>
      </dgm:t>
    </dgm:pt>
    <dgm:pt modelId="{36E28206-2DC6-49D8-B3C1-F2AEC5664899}" type="pres">
      <dgm:prSet presAssocID="{7CA5A781-C5AD-4DB1-84AA-6356294AFDF5}" presName="node" presStyleLbl="node1" presStyleIdx="3" presStyleCnt="5" custScaleX="134642" custRadScaleRad="140531" custRadScaleInc="6655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28C6B4-911B-49F3-A2D7-4C3C3ADFD191}" type="pres">
      <dgm:prSet presAssocID="{C5711782-5221-4DC2-B881-DD0D5A53A7EC}" presName="parTrans" presStyleLbl="sibTrans2D1" presStyleIdx="4" presStyleCnt="5"/>
      <dgm:spPr/>
      <dgm:t>
        <a:bodyPr/>
        <a:lstStyle/>
        <a:p>
          <a:endParaRPr lang="es-CL"/>
        </a:p>
      </dgm:t>
    </dgm:pt>
    <dgm:pt modelId="{B54F5570-6815-4EEE-BC17-88C57EDD17A5}" type="pres">
      <dgm:prSet presAssocID="{C5711782-5221-4DC2-B881-DD0D5A53A7EC}" presName="connectorText" presStyleLbl="sibTrans2D1" presStyleIdx="4" presStyleCnt="5"/>
      <dgm:spPr/>
      <dgm:t>
        <a:bodyPr/>
        <a:lstStyle/>
        <a:p>
          <a:endParaRPr lang="es-CL"/>
        </a:p>
      </dgm:t>
    </dgm:pt>
    <dgm:pt modelId="{AB92B16C-B6AD-4F1B-9BED-795641096BD8}" type="pres">
      <dgm:prSet presAssocID="{07D8394E-87B0-466C-9E4D-61CDDF4FB9FF}" presName="node" presStyleLbl="node1" presStyleIdx="4" presStyleCnt="5" custScaleX="129523" custRadScaleRad="153901" custRadScaleInc="440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0A78A1D-731E-4E3D-B097-40422C139EA5}" srcId="{9B92E5DC-4825-4A10-83E0-F3656BE2D87D}" destId="{764E4255-70AF-4ABC-8E53-2344892C4437}" srcOrd="0" destOrd="0" parTransId="{0CE19F6C-3CBB-4CC4-82A3-BB11173726D4}" sibTransId="{3899889C-6CFD-4663-8BA7-C3B5F683F20B}"/>
    <dgm:cxn modelId="{B7808393-2407-4A0B-935C-76FDB4AF700F}" type="presOf" srcId="{E2D6892A-27C2-48C1-965D-BD647C1A0FAE}" destId="{44DCE63A-315D-4F6D-B543-9E5541902DA1}" srcOrd="1" destOrd="0" presId="urn:microsoft.com/office/officeart/2005/8/layout/radial5"/>
    <dgm:cxn modelId="{FD920E3D-B618-45AE-AEED-E881B8795B2B}" type="presOf" srcId="{59FB128F-A195-4DF0-A76D-A680C7C9B583}" destId="{AA1980DA-48E5-458B-9C7E-2E6BD864A788}" srcOrd="0" destOrd="0" presId="urn:microsoft.com/office/officeart/2005/8/layout/radial5"/>
    <dgm:cxn modelId="{283779E1-BFEF-44D4-A33F-49557A47E16D}" type="presOf" srcId="{E2D6892A-27C2-48C1-965D-BD647C1A0FAE}" destId="{B8B4333E-484F-4287-8308-F44B1FF0175C}" srcOrd="0" destOrd="0" presId="urn:microsoft.com/office/officeart/2005/8/layout/radial5"/>
    <dgm:cxn modelId="{476E309A-E60A-44AE-AEAD-CBFD70219B19}" type="presOf" srcId="{CFB1D256-7A25-4AC8-8BB1-ABCF829076DD}" destId="{6987C0A8-BCB4-45CE-8EDF-BDD07E6D9517}" srcOrd="0" destOrd="0" presId="urn:microsoft.com/office/officeart/2005/8/layout/radial5"/>
    <dgm:cxn modelId="{4E59C751-A9A1-4C45-8D4F-C569165AE0A9}" srcId="{764E4255-70AF-4ABC-8E53-2344892C4437}" destId="{CFB1D256-7A25-4AC8-8BB1-ABCF829076DD}" srcOrd="2" destOrd="0" parTransId="{810E7914-837E-4DA0-BF7A-4D73199C5D71}" sibTransId="{5552C4DB-F29E-4434-9E61-7A1457D714FF}"/>
    <dgm:cxn modelId="{FC70FECA-C1E4-45EE-A990-FCFC97E89E68}" srcId="{764E4255-70AF-4ABC-8E53-2344892C4437}" destId="{7CA5A781-C5AD-4DB1-84AA-6356294AFDF5}" srcOrd="3" destOrd="0" parTransId="{59FB128F-A195-4DF0-A76D-A680C7C9B583}" sibTransId="{67D6A8A7-19E4-4D42-A602-2FF546841E3A}"/>
    <dgm:cxn modelId="{0EB8FA99-BFB9-41CF-BFFB-5A74F6991B18}" srcId="{764E4255-70AF-4ABC-8E53-2344892C4437}" destId="{07D8394E-87B0-466C-9E4D-61CDDF4FB9FF}" srcOrd="4" destOrd="0" parTransId="{C5711782-5221-4DC2-B881-DD0D5A53A7EC}" sibTransId="{69C7343B-EA23-425C-BB05-93995037BB26}"/>
    <dgm:cxn modelId="{FBB7142E-6B9B-45E6-8AE4-EEB3CADECF86}" type="presOf" srcId="{94663132-0B8E-40C1-BE40-570C9DB904A1}" destId="{B9CF7EF3-CC7D-4C9A-A133-53B0FFEBCD9D}" srcOrd="0" destOrd="0" presId="urn:microsoft.com/office/officeart/2005/8/layout/radial5"/>
    <dgm:cxn modelId="{97491DB2-0EB8-4CC3-9FA9-2085A94CFDFF}" srcId="{764E4255-70AF-4ABC-8E53-2344892C4437}" destId="{94663132-0B8E-40C1-BE40-570C9DB904A1}" srcOrd="0" destOrd="0" parTransId="{51B83BDB-2800-4F8B-821C-C135616A6B26}" sibTransId="{D7B8C592-C5DB-40AB-A81C-D8A14175A630}"/>
    <dgm:cxn modelId="{9E3DDF6F-E32A-49BD-8534-A01E679D6297}" type="presOf" srcId="{C5711782-5221-4DC2-B881-DD0D5A53A7EC}" destId="{B54F5570-6815-4EEE-BC17-88C57EDD17A5}" srcOrd="1" destOrd="0" presId="urn:microsoft.com/office/officeart/2005/8/layout/radial5"/>
    <dgm:cxn modelId="{084BA140-C3D4-49CD-B94F-0DB930FF8C6C}" type="presOf" srcId="{07D8394E-87B0-466C-9E4D-61CDDF4FB9FF}" destId="{AB92B16C-B6AD-4F1B-9BED-795641096BD8}" srcOrd="0" destOrd="0" presId="urn:microsoft.com/office/officeart/2005/8/layout/radial5"/>
    <dgm:cxn modelId="{1CACB939-AA5A-4FF2-B15E-A20F4C096E5B}" type="presOf" srcId="{51B83BDB-2800-4F8B-821C-C135616A6B26}" destId="{1096CCA1-4E30-43AE-AF49-173DED57E12A}" srcOrd="0" destOrd="0" presId="urn:microsoft.com/office/officeart/2005/8/layout/radial5"/>
    <dgm:cxn modelId="{ECF666BA-5BEA-4E12-A314-B57289CA1D6F}" type="presOf" srcId="{9B92E5DC-4825-4A10-83E0-F3656BE2D87D}" destId="{ACA68219-D167-4987-B20B-8FE151E6BA12}" srcOrd="0" destOrd="0" presId="urn:microsoft.com/office/officeart/2005/8/layout/radial5"/>
    <dgm:cxn modelId="{8309E018-CD06-4E22-B2FA-31A6715F54BB}" type="presOf" srcId="{4D3C399A-430D-4223-96A6-B027C3F5D401}" destId="{54F3C536-DC23-454D-BBD8-AEC821BC9E02}" srcOrd="0" destOrd="0" presId="urn:microsoft.com/office/officeart/2005/8/layout/radial5"/>
    <dgm:cxn modelId="{D593DDA8-D38A-48F2-88F4-F64B98EF9099}" type="presOf" srcId="{810E7914-837E-4DA0-BF7A-4D73199C5D71}" destId="{0C712B32-4AA3-465A-AF11-D1C8E8D5956E}" srcOrd="1" destOrd="0" presId="urn:microsoft.com/office/officeart/2005/8/layout/radial5"/>
    <dgm:cxn modelId="{6283C1CB-360D-4781-B862-00C6AEE91144}" srcId="{764E4255-70AF-4ABC-8E53-2344892C4437}" destId="{4D3C399A-430D-4223-96A6-B027C3F5D401}" srcOrd="1" destOrd="0" parTransId="{E2D6892A-27C2-48C1-965D-BD647C1A0FAE}" sibTransId="{988F962D-982A-4DB3-9B59-2AA24D74F9CB}"/>
    <dgm:cxn modelId="{C9342A60-302F-488C-97C4-2554EDA2C4FB}" type="presOf" srcId="{7CA5A781-C5AD-4DB1-84AA-6356294AFDF5}" destId="{36E28206-2DC6-49D8-B3C1-F2AEC5664899}" srcOrd="0" destOrd="0" presId="urn:microsoft.com/office/officeart/2005/8/layout/radial5"/>
    <dgm:cxn modelId="{4FE087D4-F8FC-4CD2-A3DF-87A17E3E8EF9}" type="presOf" srcId="{59FB128F-A195-4DF0-A76D-A680C7C9B583}" destId="{8CD3618C-609D-41AF-8279-610EC845A7A9}" srcOrd="1" destOrd="0" presId="urn:microsoft.com/office/officeart/2005/8/layout/radial5"/>
    <dgm:cxn modelId="{DEBBA20A-127D-44AF-9315-0B9790BB38BD}" type="presOf" srcId="{764E4255-70AF-4ABC-8E53-2344892C4437}" destId="{3D143833-ED29-4318-B336-A21A22682235}" srcOrd="0" destOrd="0" presId="urn:microsoft.com/office/officeart/2005/8/layout/radial5"/>
    <dgm:cxn modelId="{54E48870-0B8D-4A84-BE8A-2BA317663304}" type="presOf" srcId="{51B83BDB-2800-4F8B-821C-C135616A6B26}" destId="{CD3B85C0-C368-48B2-A4E6-AAAC54AD41E9}" srcOrd="1" destOrd="0" presId="urn:microsoft.com/office/officeart/2005/8/layout/radial5"/>
    <dgm:cxn modelId="{15AC5E31-9DE7-452F-BB31-F2D7F0AB074D}" type="presOf" srcId="{810E7914-837E-4DA0-BF7A-4D73199C5D71}" destId="{F4E0E8E6-25C8-4132-B033-AF0E614C438C}" srcOrd="0" destOrd="0" presId="urn:microsoft.com/office/officeart/2005/8/layout/radial5"/>
    <dgm:cxn modelId="{2C365500-1916-4053-8915-8FBEE4C96719}" type="presOf" srcId="{C5711782-5221-4DC2-B881-DD0D5A53A7EC}" destId="{B528C6B4-911B-49F3-A2D7-4C3C3ADFD191}" srcOrd="0" destOrd="0" presId="urn:microsoft.com/office/officeart/2005/8/layout/radial5"/>
    <dgm:cxn modelId="{8B7C31A5-87AA-40C5-89F2-20A3AB30448E}" type="presParOf" srcId="{ACA68219-D167-4987-B20B-8FE151E6BA12}" destId="{3D143833-ED29-4318-B336-A21A22682235}" srcOrd="0" destOrd="0" presId="urn:microsoft.com/office/officeart/2005/8/layout/radial5"/>
    <dgm:cxn modelId="{EDD89746-20D1-419F-9860-DFC8E236F52A}" type="presParOf" srcId="{ACA68219-D167-4987-B20B-8FE151E6BA12}" destId="{1096CCA1-4E30-43AE-AF49-173DED57E12A}" srcOrd="1" destOrd="0" presId="urn:microsoft.com/office/officeart/2005/8/layout/radial5"/>
    <dgm:cxn modelId="{C1D5D2E2-A6D0-4A2D-91CC-A72118659DEF}" type="presParOf" srcId="{1096CCA1-4E30-43AE-AF49-173DED57E12A}" destId="{CD3B85C0-C368-48B2-A4E6-AAAC54AD41E9}" srcOrd="0" destOrd="0" presId="urn:microsoft.com/office/officeart/2005/8/layout/radial5"/>
    <dgm:cxn modelId="{824C45C8-1164-4F3A-A718-D759B3C93CAA}" type="presParOf" srcId="{ACA68219-D167-4987-B20B-8FE151E6BA12}" destId="{B9CF7EF3-CC7D-4C9A-A133-53B0FFEBCD9D}" srcOrd="2" destOrd="0" presId="urn:microsoft.com/office/officeart/2005/8/layout/radial5"/>
    <dgm:cxn modelId="{6DFC4D3A-6DB2-4A28-BDFE-D05F8AB81BD2}" type="presParOf" srcId="{ACA68219-D167-4987-B20B-8FE151E6BA12}" destId="{B8B4333E-484F-4287-8308-F44B1FF0175C}" srcOrd="3" destOrd="0" presId="urn:microsoft.com/office/officeart/2005/8/layout/radial5"/>
    <dgm:cxn modelId="{8931D177-792A-4F36-8D8B-97123757AA20}" type="presParOf" srcId="{B8B4333E-484F-4287-8308-F44B1FF0175C}" destId="{44DCE63A-315D-4F6D-B543-9E5541902DA1}" srcOrd="0" destOrd="0" presId="urn:microsoft.com/office/officeart/2005/8/layout/radial5"/>
    <dgm:cxn modelId="{7E934AE1-9527-4F76-85EE-29DBE56A10FC}" type="presParOf" srcId="{ACA68219-D167-4987-B20B-8FE151E6BA12}" destId="{54F3C536-DC23-454D-BBD8-AEC821BC9E02}" srcOrd="4" destOrd="0" presId="urn:microsoft.com/office/officeart/2005/8/layout/radial5"/>
    <dgm:cxn modelId="{EB2F5E5D-0EB3-4163-B2B7-C824BB5D0230}" type="presParOf" srcId="{ACA68219-D167-4987-B20B-8FE151E6BA12}" destId="{F4E0E8E6-25C8-4132-B033-AF0E614C438C}" srcOrd="5" destOrd="0" presId="urn:microsoft.com/office/officeart/2005/8/layout/radial5"/>
    <dgm:cxn modelId="{21D435E8-EEF2-4D00-B1AA-21CD4B80C38C}" type="presParOf" srcId="{F4E0E8E6-25C8-4132-B033-AF0E614C438C}" destId="{0C712B32-4AA3-465A-AF11-D1C8E8D5956E}" srcOrd="0" destOrd="0" presId="urn:microsoft.com/office/officeart/2005/8/layout/radial5"/>
    <dgm:cxn modelId="{F8199DDE-F762-4022-8D90-A69A89A4D258}" type="presParOf" srcId="{ACA68219-D167-4987-B20B-8FE151E6BA12}" destId="{6987C0A8-BCB4-45CE-8EDF-BDD07E6D9517}" srcOrd="6" destOrd="0" presId="urn:microsoft.com/office/officeart/2005/8/layout/radial5"/>
    <dgm:cxn modelId="{8C792965-BEFE-4BDA-A9EF-9D3A45FA79FC}" type="presParOf" srcId="{ACA68219-D167-4987-B20B-8FE151E6BA12}" destId="{AA1980DA-48E5-458B-9C7E-2E6BD864A788}" srcOrd="7" destOrd="0" presId="urn:microsoft.com/office/officeart/2005/8/layout/radial5"/>
    <dgm:cxn modelId="{09109D40-A68A-4E85-8933-8274C2F69A60}" type="presParOf" srcId="{AA1980DA-48E5-458B-9C7E-2E6BD864A788}" destId="{8CD3618C-609D-41AF-8279-610EC845A7A9}" srcOrd="0" destOrd="0" presId="urn:microsoft.com/office/officeart/2005/8/layout/radial5"/>
    <dgm:cxn modelId="{8901845E-36BC-4363-8769-D0A2E5D1121C}" type="presParOf" srcId="{ACA68219-D167-4987-B20B-8FE151E6BA12}" destId="{36E28206-2DC6-49D8-B3C1-F2AEC5664899}" srcOrd="8" destOrd="0" presId="urn:microsoft.com/office/officeart/2005/8/layout/radial5"/>
    <dgm:cxn modelId="{2D6DA4A7-08E1-4626-81A4-A52E5DE28B4F}" type="presParOf" srcId="{ACA68219-D167-4987-B20B-8FE151E6BA12}" destId="{B528C6B4-911B-49F3-A2D7-4C3C3ADFD191}" srcOrd="9" destOrd="0" presId="urn:microsoft.com/office/officeart/2005/8/layout/radial5"/>
    <dgm:cxn modelId="{D036F0E5-9B0D-4BC1-BC89-3691E9C69102}" type="presParOf" srcId="{B528C6B4-911B-49F3-A2D7-4C3C3ADFD191}" destId="{B54F5570-6815-4EEE-BC17-88C57EDD17A5}" srcOrd="0" destOrd="0" presId="urn:microsoft.com/office/officeart/2005/8/layout/radial5"/>
    <dgm:cxn modelId="{4528F948-42BF-4C9D-BA65-E392800BF5F0}" type="presParOf" srcId="{ACA68219-D167-4987-B20B-8FE151E6BA12}" destId="{AB92B16C-B6AD-4F1B-9BED-795641096BD8}" srcOrd="10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92E5DC-4825-4A10-83E0-F3656BE2D87D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64E4255-70AF-4ABC-8E53-2344892C4437}">
      <dgm:prSet phldrT="[Texto]" custT="1"/>
      <dgm:spPr>
        <a:solidFill>
          <a:srgbClr val="669900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000" b="1" dirty="0" smtClean="0"/>
            <a:t>Subsistencia</a:t>
          </a:r>
          <a:endParaRPr lang="es-CL" sz="1000" b="1" dirty="0"/>
        </a:p>
      </dgm:t>
    </dgm:pt>
    <dgm:pt modelId="{0CE19F6C-3CBB-4CC4-82A3-BB11173726D4}" type="parTrans" cxnId="{E0A78A1D-731E-4E3D-B097-40422C139EA5}">
      <dgm:prSet/>
      <dgm:spPr/>
      <dgm:t>
        <a:bodyPr/>
        <a:lstStyle/>
        <a:p>
          <a:endParaRPr lang="es-CL" sz="900"/>
        </a:p>
      </dgm:t>
    </dgm:pt>
    <dgm:pt modelId="{3899889C-6CFD-4663-8BA7-C3B5F683F20B}" type="sibTrans" cxnId="{E0A78A1D-731E-4E3D-B097-40422C139EA5}">
      <dgm:prSet/>
      <dgm:spPr/>
      <dgm:t>
        <a:bodyPr/>
        <a:lstStyle/>
        <a:p>
          <a:endParaRPr lang="es-CL" sz="900"/>
        </a:p>
      </dgm:t>
    </dgm:pt>
    <dgm:pt modelId="{94663132-0B8E-40C1-BE40-570C9DB904A1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Desarrollo de Destrezas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1B83BDB-2800-4F8B-821C-C135616A6B26}" type="parTrans" cxnId="{97491DB2-0EB8-4CC3-9FA9-2085A94CFDFF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/>
        </a:p>
      </dgm:t>
    </dgm:pt>
    <dgm:pt modelId="{D7B8C592-C5DB-40AB-A81C-D8A14175A630}" type="sibTrans" cxnId="{97491DB2-0EB8-4CC3-9FA9-2085A94CFDFF}">
      <dgm:prSet/>
      <dgm:spPr/>
      <dgm:t>
        <a:bodyPr/>
        <a:lstStyle/>
        <a:p>
          <a:endParaRPr lang="es-CL" sz="900"/>
        </a:p>
      </dgm:t>
    </dgm:pt>
    <dgm:pt modelId="{4D3C399A-430D-4223-96A6-B027C3F5D401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Trabajo por Cuenta Propia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E2D6892A-27C2-48C1-965D-BD647C1A0FAE}" type="parTrans" cxnId="{6283C1CB-360D-4781-B862-00C6AEE91144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/>
        </a:p>
      </dgm:t>
    </dgm:pt>
    <dgm:pt modelId="{988F962D-982A-4DB3-9B59-2AA24D74F9CB}" type="sibTrans" cxnId="{6283C1CB-360D-4781-B862-00C6AEE91144}">
      <dgm:prSet/>
      <dgm:spPr/>
      <dgm:t>
        <a:bodyPr/>
        <a:lstStyle/>
        <a:p>
          <a:endParaRPr lang="es-CL" sz="900"/>
        </a:p>
      </dgm:t>
    </dgm:pt>
    <dgm:pt modelId="{CFB1D256-7A25-4AC8-8BB1-ABCF829076DD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Trabajo Remunerado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810E7914-837E-4DA0-BF7A-4D73199C5D71}" type="parTrans" cxnId="{4E59C751-A9A1-4C45-8D4F-C569165AE0A9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/>
        </a:p>
      </dgm:t>
    </dgm:pt>
    <dgm:pt modelId="{5552C4DB-F29E-4434-9E61-7A1457D714FF}" type="sibTrans" cxnId="{4E59C751-A9A1-4C45-8D4F-C569165AE0A9}">
      <dgm:prSet/>
      <dgm:spPr/>
      <dgm:t>
        <a:bodyPr/>
        <a:lstStyle/>
        <a:p>
          <a:endParaRPr lang="es-CL" sz="900"/>
        </a:p>
      </dgm:t>
    </dgm:pt>
    <dgm:pt modelId="{07D8394E-87B0-466C-9E4D-61CDDF4FB9FF}">
      <dgm:prSet phldrT="[Texto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Protección Social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69C7343B-EA23-425C-BB05-93995037BB26}" type="sibTrans" cxnId="{0EB8FA99-BFB9-41CF-BFFB-5A74F6991B18}">
      <dgm:prSet/>
      <dgm:spPr/>
      <dgm:t>
        <a:bodyPr/>
        <a:lstStyle/>
        <a:p>
          <a:endParaRPr lang="es-CL" sz="900"/>
        </a:p>
      </dgm:t>
    </dgm:pt>
    <dgm:pt modelId="{C5711782-5221-4DC2-B881-DD0D5A53A7EC}" type="parTrans" cxnId="{0EB8FA99-BFB9-41CF-BFFB-5A74F6991B1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/>
        </a:p>
      </dgm:t>
    </dgm:pt>
    <dgm:pt modelId="{7CA5A781-C5AD-4DB1-84AA-6356294AFDF5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Servicios financieros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67D6A8A7-19E4-4D42-A602-2FF546841E3A}" type="sibTrans" cxnId="{FC70FECA-C1E4-45EE-A990-FCFC97E89E68}">
      <dgm:prSet/>
      <dgm:spPr/>
      <dgm:t>
        <a:bodyPr/>
        <a:lstStyle/>
        <a:p>
          <a:endParaRPr lang="es-CL" sz="900"/>
        </a:p>
      </dgm:t>
    </dgm:pt>
    <dgm:pt modelId="{59FB128F-A195-4DF0-A76D-A680C7C9B583}" type="parTrans" cxnId="{FC70FECA-C1E4-45EE-A990-FCFC97E89E6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/>
        </a:p>
      </dgm:t>
    </dgm:pt>
    <dgm:pt modelId="{ACA68219-D167-4987-B20B-8FE151E6BA12}" type="pres">
      <dgm:prSet presAssocID="{9B92E5DC-4825-4A10-83E0-F3656BE2D8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D143833-ED29-4318-B336-A21A22682235}" type="pres">
      <dgm:prSet presAssocID="{764E4255-70AF-4ABC-8E53-2344892C4437}" presName="centerShape" presStyleLbl="node0" presStyleIdx="0" presStyleCnt="1" custScaleX="237686"/>
      <dgm:spPr/>
      <dgm:t>
        <a:bodyPr/>
        <a:lstStyle/>
        <a:p>
          <a:endParaRPr lang="es-CL"/>
        </a:p>
      </dgm:t>
    </dgm:pt>
    <dgm:pt modelId="{1096CCA1-4E30-43AE-AF49-173DED57E12A}" type="pres">
      <dgm:prSet presAssocID="{51B83BDB-2800-4F8B-821C-C135616A6B26}" presName="parTrans" presStyleLbl="sibTrans2D1" presStyleIdx="0" presStyleCnt="5"/>
      <dgm:spPr/>
      <dgm:t>
        <a:bodyPr/>
        <a:lstStyle/>
        <a:p>
          <a:endParaRPr lang="es-CL"/>
        </a:p>
      </dgm:t>
    </dgm:pt>
    <dgm:pt modelId="{CD3B85C0-C368-48B2-A4E6-AAAC54AD41E9}" type="pres">
      <dgm:prSet presAssocID="{51B83BDB-2800-4F8B-821C-C135616A6B26}" presName="connectorText" presStyleLbl="sibTrans2D1" presStyleIdx="0" presStyleCnt="5"/>
      <dgm:spPr/>
      <dgm:t>
        <a:bodyPr/>
        <a:lstStyle/>
        <a:p>
          <a:endParaRPr lang="es-CL"/>
        </a:p>
      </dgm:t>
    </dgm:pt>
    <dgm:pt modelId="{B9CF7EF3-CC7D-4C9A-A133-53B0FFEBCD9D}" type="pres">
      <dgm:prSet presAssocID="{94663132-0B8E-40C1-BE40-570C9DB904A1}" presName="node" presStyleLbl="node1" presStyleIdx="0" presStyleCnt="5" custScaleX="12856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B4333E-484F-4287-8308-F44B1FF0175C}" type="pres">
      <dgm:prSet presAssocID="{E2D6892A-27C2-48C1-965D-BD647C1A0FAE}" presName="parTrans" presStyleLbl="sibTrans2D1" presStyleIdx="1" presStyleCnt="5"/>
      <dgm:spPr/>
      <dgm:t>
        <a:bodyPr/>
        <a:lstStyle/>
        <a:p>
          <a:endParaRPr lang="es-CL"/>
        </a:p>
      </dgm:t>
    </dgm:pt>
    <dgm:pt modelId="{44DCE63A-315D-4F6D-B543-9E5541902DA1}" type="pres">
      <dgm:prSet presAssocID="{E2D6892A-27C2-48C1-965D-BD647C1A0FAE}" presName="connectorText" presStyleLbl="sibTrans2D1" presStyleIdx="1" presStyleCnt="5"/>
      <dgm:spPr/>
      <dgm:t>
        <a:bodyPr/>
        <a:lstStyle/>
        <a:p>
          <a:endParaRPr lang="es-CL"/>
        </a:p>
      </dgm:t>
    </dgm:pt>
    <dgm:pt modelId="{54F3C536-DC23-454D-BBD8-AEC821BC9E02}" type="pres">
      <dgm:prSet presAssocID="{4D3C399A-430D-4223-96A6-B027C3F5D401}" presName="node" presStyleLbl="node1" presStyleIdx="1" presStyleCnt="5" custScaleX="143403" custRadScaleRad="159060" custRadScaleInc="-257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E0E8E6-25C8-4132-B033-AF0E614C438C}" type="pres">
      <dgm:prSet presAssocID="{810E7914-837E-4DA0-BF7A-4D73199C5D71}" presName="parTrans" presStyleLbl="sibTrans2D1" presStyleIdx="2" presStyleCnt="5"/>
      <dgm:spPr/>
      <dgm:t>
        <a:bodyPr/>
        <a:lstStyle/>
        <a:p>
          <a:endParaRPr lang="es-CL"/>
        </a:p>
      </dgm:t>
    </dgm:pt>
    <dgm:pt modelId="{0C712B32-4AA3-465A-AF11-D1C8E8D5956E}" type="pres">
      <dgm:prSet presAssocID="{810E7914-837E-4DA0-BF7A-4D73199C5D71}" presName="connectorText" presStyleLbl="sibTrans2D1" presStyleIdx="2" presStyleCnt="5"/>
      <dgm:spPr/>
      <dgm:t>
        <a:bodyPr/>
        <a:lstStyle/>
        <a:p>
          <a:endParaRPr lang="es-CL"/>
        </a:p>
      </dgm:t>
    </dgm:pt>
    <dgm:pt modelId="{6987C0A8-BCB4-45CE-8EDF-BDD07E6D9517}" type="pres">
      <dgm:prSet presAssocID="{CFB1D256-7A25-4AC8-8BB1-ABCF829076DD}" presName="node" presStyleLbl="node1" presStyleIdx="2" presStyleCnt="5" custScaleX="133761" custRadScaleRad="147016" custRadScaleInc="-705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1980DA-48E5-458B-9C7E-2E6BD864A788}" type="pres">
      <dgm:prSet presAssocID="{59FB128F-A195-4DF0-A76D-A680C7C9B583}" presName="parTrans" presStyleLbl="sibTrans2D1" presStyleIdx="3" presStyleCnt="5"/>
      <dgm:spPr/>
      <dgm:t>
        <a:bodyPr/>
        <a:lstStyle/>
        <a:p>
          <a:endParaRPr lang="es-CL"/>
        </a:p>
      </dgm:t>
    </dgm:pt>
    <dgm:pt modelId="{8CD3618C-609D-41AF-8279-610EC845A7A9}" type="pres">
      <dgm:prSet presAssocID="{59FB128F-A195-4DF0-A76D-A680C7C9B583}" presName="connectorText" presStyleLbl="sibTrans2D1" presStyleIdx="3" presStyleCnt="5"/>
      <dgm:spPr/>
      <dgm:t>
        <a:bodyPr/>
        <a:lstStyle/>
        <a:p>
          <a:endParaRPr lang="es-CL"/>
        </a:p>
      </dgm:t>
    </dgm:pt>
    <dgm:pt modelId="{36E28206-2DC6-49D8-B3C1-F2AEC5664899}" type="pres">
      <dgm:prSet presAssocID="{7CA5A781-C5AD-4DB1-84AA-6356294AFDF5}" presName="node" presStyleLbl="node1" presStyleIdx="3" presStyleCnt="5" custScaleX="134642" custRadScaleRad="140531" custRadScaleInc="6655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28C6B4-911B-49F3-A2D7-4C3C3ADFD191}" type="pres">
      <dgm:prSet presAssocID="{C5711782-5221-4DC2-B881-DD0D5A53A7EC}" presName="parTrans" presStyleLbl="sibTrans2D1" presStyleIdx="4" presStyleCnt="5"/>
      <dgm:spPr/>
      <dgm:t>
        <a:bodyPr/>
        <a:lstStyle/>
        <a:p>
          <a:endParaRPr lang="es-CL"/>
        </a:p>
      </dgm:t>
    </dgm:pt>
    <dgm:pt modelId="{B54F5570-6815-4EEE-BC17-88C57EDD17A5}" type="pres">
      <dgm:prSet presAssocID="{C5711782-5221-4DC2-B881-DD0D5A53A7EC}" presName="connectorText" presStyleLbl="sibTrans2D1" presStyleIdx="4" presStyleCnt="5"/>
      <dgm:spPr/>
      <dgm:t>
        <a:bodyPr/>
        <a:lstStyle/>
        <a:p>
          <a:endParaRPr lang="es-CL"/>
        </a:p>
      </dgm:t>
    </dgm:pt>
    <dgm:pt modelId="{AB92B16C-B6AD-4F1B-9BED-795641096BD8}" type="pres">
      <dgm:prSet presAssocID="{07D8394E-87B0-466C-9E4D-61CDDF4FB9FF}" presName="node" presStyleLbl="node1" presStyleIdx="4" presStyleCnt="5" custScaleX="129523" custRadScaleRad="153901" custRadScaleInc="440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EB0D5AB-ED5F-4F76-8C67-CD9D2997240C}" type="presOf" srcId="{59FB128F-A195-4DF0-A76D-A680C7C9B583}" destId="{AA1980DA-48E5-458B-9C7E-2E6BD864A788}" srcOrd="0" destOrd="0" presId="urn:microsoft.com/office/officeart/2005/8/layout/radial5"/>
    <dgm:cxn modelId="{E0A78A1D-731E-4E3D-B097-40422C139EA5}" srcId="{9B92E5DC-4825-4A10-83E0-F3656BE2D87D}" destId="{764E4255-70AF-4ABC-8E53-2344892C4437}" srcOrd="0" destOrd="0" parTransId="{0CE19F6C-3CBB-4CC4-82A3-BB11173726D4}" sibTransId="{3899889C-6CFD-4663-8BA7-C3B5F683F20B}"/>
    <dgm:cxn modelId="{5996D49B-4740-4AA8-BBC8-C386264E3A17}" type="presOf" srcId="{C5711782-5221-4DC2-B881-DD0D5A53A7EC}" destId="{B528C6B4-911B-49F3-A2D7-4C3C3ADFD191}" srcOrd="0" destOrd="0" presId="urn:microsoft.com/office/officeart/2005/8/layout/radial5"/>
    <dgm:cxn modelId="{4F7744D4-92AE-4874-ACF5-509736D45B1D}" type="presOf" srcId="{E2D6892A-27C2-48C1-965D-BD647C1A0FAE}" destId="{44DCE63A-315D-4F6D-B543-9E5541902DA1}" srcOrd="1" destOrd="0" presId="urn:microsoft.com/office/officeart/2005/8/layout/radial5"/>
    <dgm:cxn modelId="{706EA3BE-1F95-4FFE-97D1-782CA0191C51}" type="presOf" srcId="{7CA5A781-C5AD-4DB1-84AA-6356294AFDF5}" destId="{36E28206-2DC6-49D8-B3C1-F2AEC5664899}" srcOrd="0" destOrd="0" presId="urn:microsoft.com/office/officeart/2005/8/layout/radial5"/>
    <dgm:cxn modelId="{CB7E16BC-AFDF-4516-9A42-17851CC1BADB}" type="presOf" srcId="{810E7914-837E-4DA0-BF7A-4D73199C5D71}" destId="{0C712B32-4AA3-465A-AF11-D1C8E8D5956E}" srcOrd="1" destOrd="0" presId="urn:microsoft.com/office/officeart/2005/8/layout/radial5"/>
    <dgm:cxn modelId="{4332D1A6-FA58-4CD1-AC9E-B9CEE6C1BEC4}" type="presOf" srcId="{9B92E5DC-4825-4A10-83E0-F3656BE2D87D}" destId="{ACA68219-D167-4987-B20B-8FE151E6BA12}" srcOrd="0" destOrd="0" presId="urn:microsoft.com/office/officeart/2005/8/layout/radial5"/>
    <dgm:cxn modelId="{BC234869-BB3C-4760-9340-34AFD044C44D}" type="presOf" srcId="{CFB1D256-7A25-4AC8-8BB1-ABCF829076DD}" destId="{6987C0A8-BCB4-45CE-8EDF-BDD07E6D9517}" srcOrd="0" destOrd="0" presId="urn:microsoft.com/office/officeart/2005/8/layout/radial5"/>
    <dgm:cxn modelId="{4B5C53F2-9C6B-4BA9-84E4-AB3EA4960A5C}" type="presOf" srcId="{51B83BDB-2800-4F8B-821C-C135616A6B26}" destId="{1096CCA1-4E30-43AE-AF49-173DED57E12A}" srcOrd="0" destOrd="0" presId="urn:microsoft.com/office/officeart/2005/8/layout/radial5"/>
    <dgm:cxn modelId="{4E59C751-A9A1-4C45-8D4F-C569165AE0A9}" srcId="{764E4255-70AF-4ABC-8E53-2344892C4437}" destId="{CFB1D256-7A25-4AC8-8BB1-ABCF829076DD}" srcOrd="2" destOrd="0" parTransId="{810E7914-837E-4DA0-BF7A-4D73199C5D71}" sibTransId="{5552C4DB-F29E-4434-9E61-7A1457D714FF}"/>
    <dgm:cxn modelId="{FC70FECA-C1E4-45EE-A990-FCFC97E89E68}" srcId="{764E4255-70AF-4ABC-8E53-2344892C4437}" destId="{7CA5A781-C5AD-4DB1-84AA-6356294AFDF5}" srcOrd="3" destOrd="0" parTransId="{59FB128F-A195-4DF0-A76D-A680C7C9B583}" sibTransId="{67D6A8A7-19E4-4D42-A602-2FF546841E3A}"/>
    <dgm:cxn modelId="{0EB8FA99-BFB9-41CF-BFFB-5A74F6991B18}" srcId="{764E4255-70AF-4ABC-8E53-2344892C4437}" destId="{07D8394E-87B0-466C-9E4D-61CDDF4FB9FF}" srcOrd="4" destOrd="0" parTransId="{C5711782-5221-4DC2-B881-DD0D5A53A7EC}" sibTransId="{69C7343B-EA23-425C-BB05-93995037BB26}"/>
    <dgm:cxn modelId="{97491DB2-0EB8-4CC3-9FA9-2085A94CFDFF}" srcId="{764E4255-70AF-4ABC-8E53-2344892C4437}" destId="{94663132-0B8E-40C1-BE40-570C9DB904A1}" srcOrd="0" destOrd="0" parTransId="{51B83BDB-2800-4F8B-821C-C135616A6B26}" sibTransId="{D7B8C592-C5DB-40AB-A81C-D8A14175A630}"/>
    <dgm:cxn modelId="{4EBA2D23-3DAA-468B-965D-BBE8ED393BD7}" type="presOf" srcId="{07D8394E-87B0-466C-9E4D-61CDDF4FB9FF}" destId="{AB92B16C-B6AD-4F1B-9BED-795641096BD8}" srcOrd="0" destOrd="0" presId="urn:microsoft.com/office/officeart/2005/8/layout/radial5"/>
    <dgm:cxn modelId="{E64BEE67-435E-4A3A-8089-CE862F34205F}" type="presOf" srcId="{4D3C399A-430D-4223-96A6-B027C3F5D401}" destId="{54F3C536-DC23-454D-BBD8-AEC821BC9E02}" srcOrd="0" destOrd="0" presId="urn:microsoft.com/office/officeart/2005/8/layout/radial5"/>
    <dgm:cxn modelId="{CEA6FA03-B7C0-4F74-BBD3-5E8E86B95972}" type="presOf" srcId="{764E4255-70AF-4ABC-8E53-2344892C4437}" destId="{3D143833-ED29-4318-B336-A21A22682235}" srcOrd="0" destOrd="0" presId="urn:microsoft.com/office/officeart/2005/8/layout/radial5"/>
    <dgm:cxn modelId="{8F05014B-9E99-46E5-A5D5-D8361E3A41F5}" type="presOf" srcId="{51B83BDB-2800-4F8B-821C-C135616A6B26}" destId="{CD3B85C0-C368-48B2-A4E6-AAAC54AD41E9}" srcOrd="1" destOrd="0" presId="urn:microsoft.com/office/officeart/2005/8/layout/radial5"/>
    <dgm:cxn modelId="{0C637E96-3056-4FE5-A9FF-426D41E5A050}" type="presOf" srcId="{59FB128F-A195-4DF0-A76D-A680C7C9B583}" destId="{8CD3618C-609D-41AF-8279-610EC845A7A9}" srcOrd="1" destOrd="0" presId="urn:microsoft.com/office/officeart/2005/8/layout/radial5"/>
    <dgm:cxn modelId="{6283C1CB-360D-4781-B862-00C6AEE91144}" srcId="{764E4255-70AF-4ABC-8E53-2344892C4437}" destId="{4D3C399A-430D-4223-96A6-B027C3F5D401}" srcOrd="1" destOrd="0" parTransId="{E2D6892A-27C2-48C1-965D-BD647C1A0FAE}" sibTransId="{988F962D-982A-4DB3-9B59-2AA24D74F9CB}"/>
    <dgm:cxn modelId="{886BCD6F-38EE-40CA-AE1A-473447C115AF}" type="presOf" srcId="{E2D6892A-27C2-48C1-965D-BD647C1A0FAE}" destId="{B8B4333E-484F-4287-8308-F44B1FF0175C}" srcOrd="0" destOrd="0" presId="urn:microsoft.com/office/officeart/2005/8/layout/radial5"/>
    <dgm:cxn modelId="{A95191BB-D5B8-49E9-80B6-ABB10F154FA5}" type="presOf" srcId="{810E7914-837E-4DA0-BF7A-4D73199C5D71}" destId="{F4E0E8E6-25C8-4132-B033-AF0E614C438C}" srcOrd="0" destOrd="0" presId="urn:microsoft.com/office/officeart/2005/8/layout/radial5"/>
    <dgm:cxn modelId="{A41D45FD-22B8-4487-8E60-7E9A0E433CD4}" type="presOf" srcId="{C5711782-5221-4DC2-B881-DD0D5A53A7EC}" destId="{B54F5570-6815-4EEE-BC17-88C57EDD17A5}" srcOrd="1" destOrd="0" presId="urn:microsoft.com/office/officeart/2005/8/layout/radial5"/>
    <dgm:cxn modelId="{2F9826E1-3F79-4661-A244-2E5605B2889D}" type="presOf" srcId="{94663132-0B8E-40C1-BE40-570C9DB904A1}" destId="{B9CF7EF3-CC7D-4C9A-A133-53B0FFEBCD9D}" srcOrd="0" destOrd="0" presId="urn:microsoft.com/office/officeart/2005/8/layout/radial5"/>
    <dgm:cxn modelId="{4FB1F082-624A-4ABB-BCBA-C5A41EB7945B}" type="presParOf" srcId="{ACA68219-D167-4987-B20B-8FE151E6BA12}" destId="{3D143833-ED29-4318-B336-A21A22682235}" srcOrd="0" destOrd="0" presId="urn:microsoft.com/office/officeart/2005/8/layout/radial5"/>
    <dgm:cxn modelId="{C6CE4081-8907-44ED-89FD-A560F547CDD7}" type="presParOf" srcId="{ACA68219-D167-4987-B20B-8FE151E6BA12}" destId="{1096CCA1-4E30-43AE-AF49-173DED57E12A}" srcOrd="1" destOrd="0" presId="urn:microsoft.com/office/officeart/2005/8/layout/radial5"/>
    <dgm:cxn modelId="{3DED08D0-D0EA-464C-ADFF-D17986FBD6E8}" type="presParOf" srcId="{1096CCA1-4E30-43AE-AF49-173DED57E12A}" destId="{CD3B85C0-C368-48B2-A4E6-AAAC54AD41E9}" srcOrd="0" destOrd="0" presId="urn:microsoft.com/office/officeart/2005/8/layout/radial5"/>
    <dgm:cxn modelId="{8B007C4C-BD57-47E4-BA19-806B25402B1A}" type="presParOf" srcId="{ACA68219-D167-4987-B20B-8FE151E6BA12}" destId="{B9CF7EF3-CC7D-4C9A-A133-53B0FFEBCD9D}" srcOrd="2" destOrd="0" presId="urn:microsoft.com/office/officeart/2005/8/layout/radial5"/>
    <dgm:cxn modelId="{1660A83D-87B5-4CA3-8B38-BC4128E60DC9}" type="presParOf" srcId="{ACA68219-D167-4987-B20B-8FE151E6BA12}" destId="{B8B4333E-484F-4287-8308-F44B1FF0175C}" srcOrd="3" destOrd="0" presId="urn:microsoft.com/office/officeart/2005/8/layout/radial5"/>
    <dgm:cxn modelId="{3ADDECE1-9034-40D0-9C32-584F5BD66049}" type="presParOf" srcId="{B8B4333E-484F-4287-8308-F44B1FF0175C}" destId="{44DCE63A-315D-4F6D-B543-9E5541902DA1}" srcOrd="0" destOrd="0" presId="urn:microsoft.com/office/officeart/2005/8/layout/radial5"/>
    <dgm:cxn modelId="{DEDCA1BA-A716-4035-BFE5-18280F7236A2}" type="presParOf" srcId="{ACA68219-D167-4987-B20B-8FE151E6BA12}" destId="{54F3C536-DC23-454D-BBD8-AEC821BC9E02}" srcOrd="4" destOrd="0" presId="urn:microsoft.com/office/officeart/2005/8/layout/radial5"/>
    <dgm:cxn modelId="{E73F006E-E9BA-49D3-AF19-EBFCF01620AD}" type="presParOf" srcId="{ACA68219-D167-4987-B20B-8FE151E6BA12}" destId="{F4E0E8E6-25C8-4132-B033-AF0E614C438C}" srcOrd="5" destOrd="0" presId="urn:microsoft.com/office/officeart/2005/8/layout/radial5"/>
    <dgm:cxn modelId="{12E333F4-BC2F-46D8-9C6C-4710BA4B164A}" type="presParOf" srcId="{F4E0E8E6-25C8-4132-B033-AF0E614C438C}" destId="{0C712B32-4AA3-465A-AF11-D1C8E8D5956E}" srcOrd="0" destOrd="0" presId="urn:microsoft.com/office/officeart/2005/8/layout/radial5"/>
    <dgm:cxn modelId="{241F210A-503D-4B0D-B8DD-EDE96C5BF8A5}" type="presParOf" srcId="{ACA68219-D167-4987-B20B-8FE151E6BA12}" destId="{6987C0A8-BCB4-45CE-8EDF-BDD07E6D9517}" srcOrd="6" destOrd="0" presId="urn:microsoft.com/office/officeart/2005/8/layout/radial5"/>
    <dgm:cxn modelId="{0E59E38B-EC15-438F-9B36-3FB8935FDFF2}" type="presParOf" srcId="{ACA68219-D167-4987-B20B-8FE151E6BA12}" destId="{AA1980DA-48E5-458B-9C7E-2E6BD864A788}" srcOrd="7" destOrd="0" presId="urn:microsoft.com/office/officeart/2005/8/layout/radial5"/>
    <dgm:cxn modelId="{D32C12AE-C8B5-408D-A634-F0C8A7C622AB}" type="presParOf" srcId="{AA1980DA-48E5-458B-9C7E-2E6BD864A788}" destId="{8CD3618C-609D-41AF-8279-610EC845A7A9}" srcOrd="0" destOrd="0" presId="urn:microsoft.com/office/officeart/2005/8/layout/radial5"/>
    <dgm:cxn modelId="{64308429-CFAC-4995-9093-4524B580FE73}" type="presParOf" srcId="{ACA68219-D167-4987-B20B-8FE151E6BA12}" destId="{36E28206-2DC6-49D8-B3C1-F2AEC5664899}" srcOrd="8" destOrd="0" presId="urn:microsoft.com/office/officeart/2005/8/layout/radial5"/>
    <dgm:cxn modelId="{5E8465B3-00AA-44BD-916D-724FFAD9A8BF}" type="presParOf" srcId="{ACA68219-D167-4987-B20B-8FE151E6BA12}" destId="{B528C6B4-911B-49F3-A2D7-4C3C3ADFD191}" srcOrd="9" destOrd="0" presId="urn:microsoft.com/office/officeart/2005/8/layout/radial5"/>
    <dgm:cxn modelId="{469F5535-2E6B-40C8-ABB6-639FB1B2024F}" type="presParOf" srcId="{B528C6B4-911B-49F3-A2D7-4C3C3ADFD191}" destId="{B54F5570-6815-4EEE-BC17-88C57EDD17A5}" srcOrd="0" destOrd="0" presId="urn:microsoft.com/office/officeart/2005/8/layout/radial5"/>
    <dgm:cxn modelId="{23223594-29C6-4132-A657-292BA8E08A02}" type="presParOf" srcId="{ACA68219-D167-4987-B20B-8FE151E6BA12}" destId="{AB92B16C-B6AD-4F1B-9BED-795641096BD8}" srcOrd="10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4D385-8389-486D-B3DC-C92B08D2EF14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4D5DC-17DC-4C52-B35C-6C6FE470E2D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964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4619-D9BD-415A-A72B-993C09856854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032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los estilos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CL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 Grupo"/>
          <p:cNvGrpSpPr/>
          <p:nvPr/>
        </p:nvGrpSpPr>
        <p:grpSpPr>
          <a:xfrm>
            <a:off x="0" y="908720"/>
            <a:ext cx="9144000" cy="3870762"/>
            <a:chOff x="3342721" y="81883"/>
            <a:chExt cx="2001356" cy="1303942"/>
          </a:xfrm>
          <a:solidFill>
            <a:schemeClr val="accent2">
              <a:lumMod val="40000"/>
              <a:lumOff val="6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</p:grpSpPr>
        <p:sp>
          <p:nvSpPr>
            <p:cNvPr id="5" name="4 Rectángulo redondeado"/>
            <p:cNvSpPr/>
            <p:nvPr/>
          </p:nvSpPr>
          <p:spPr>
            <a:xfrm>
              <a:off x="3342721" y="81883"/>
              <a:ext cx="2001356" cy="1303942"/>
            </a:xfrm>
            <a:prstGeom prst="roundRect">
              <a:avLst>
                <a:gd name="adj" fmla="val 10000"/>
              </a:avLst>
            </a:prstGeom>
            <a:grpFill/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3380912" y="120074"/>
              <a:ext cx="1792837" cy="1014993"/>
            </a:xfrm>
            <a:prstGeom prst="rect">
              <a:avLst/>
            </a:prstGeom>
            <a:noFill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kern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  <a:p>
              <a:pPr lvl="0" algn="ctr" defTabSz="889000">
                <a:spcBef>
                  <a:spcPct val="0"/>
                </a:spcBef>
              </a:pPr>
              <a:r>
                <a:rPr kumimoji="1" lang="es-CL" sz="40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Rehabilitación Basada en la Comunidad: </a:t>
              </a:r>
              <a: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/>
              </a:r>
              <a:b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</a:br>
              <a: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Guías para </a:t>
              </a:r>
              <a:r>
                <a:rPr kumimoji="1" lang="es-CL" sz="4400" b="1" kern="0" smtClean="0">
                  <a:ln w="28575">
                    <a:solidFill>
                      <a:sysClr val="windowText" lastClr="000000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la </a:t>
              </a:r>
              <a:r>
                <a:rPr kumimoji="1" lang="es-CL" sz="4400" b="1" kern="0" smtClean="0">
                  <a:ln w="28575">
                    <a:solidFill>
                      <a:sysClr val="windowText" lastClr="000000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RBC-TRABAJO</a:t>
              </a:r>
              <a: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/>
              </a:r>
              <a:b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</a:br>
              <a:endParaRPr kumimoji="1" lang="es-CL" sz="4400" b="1" kern="0" dirty="0" smtClean="0">
                <a:ln w="28575">
                  <a:solidFill>
                    <a:sysClr val="windowText" lastClr="000000"/>
                  </a:solidFill>
                </a:ln>
                <a:solidFill>
                  <a:srgbClr val="969696">
                    <a:lumMod val="50000"/>
                  </a:srgbClr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  <a:ea typeface="+mj-ea"/>
                <a:cs typeface="+mj-cs"/>
              </a:endParaRPr>
            </a:p>
            <a:p>
              <a:pPr lvl="0" algn="r" defTabSz="889000">
                <a:spcBef>
                  <a:spcPct val="0"/>
                </a:spcBef>
              </a:pPr>
              <a:r>
                <a:rPr kumimoji="1" lang="es-CL" sz="36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Organización Mundial de la Salud</a:t>
              </a:r>
            </a:p>
            <a:p>
              <a:pPr lvl="0" algn="r" defTabSz="889000">
                <a:spcBef>
                  <a:spcPct val="0"/>
                </a:spcBef>
              </a:pPr>
              <a:r>
                <a:rPr kumimoji="1" lang="es-CL" sz="36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OMS 2012</a:t>
              </a:r>
              <a:endParaRPr lang="es-CL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4860032" y="5301208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20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ndara" pitchFamily="34" charset="0"/>
              </a:rPr>
              <a:t>Departamento de Salud SENADIS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Matriz RBC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8 Conector recto de flecha"/>
          <p:cNvCxnSpPr/>
          <p:nvPr/>
        </p:nvCxnSpPr>
        <p:spPr bwMode="auto">
          <a:xfrm>
            <a:off x="1785918" y="2071678"/>
            <a:ext cx="357190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bg2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3" name="12 Conector recto de flecha"/>
          <p:cNvCxnSpPr/>
          <p:nvPr/>
        </p:nvCxnSpPr>
        <p:spPr bwMode="auto">
          <a:xfrm>
            <a:off x="5214942" y="2071678"/>
            <a:ext cx="428628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bg2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14 Conector recto de flecha"/>
          <p:cNvCxnSpPr/>
          <p:nvPr/>
        </p:nvCxnSpPr>
        <p:spPr bwMode="auto">
          <a:xfrm>
            <a:off x="7000892" y="2071678"/>
            <a:ext cx="357190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bg2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6" name="15 Conector recto de flecha"/>
          <p:cNvCxnSpPr/>
          <p:nvPr/>
        </p:nvCxnSpPr>
        <p:spPr bwMode="auto">
          <a:xfrm>
            <a:off x="3500430" y="2071678"/>
            <a:ext cx="428628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bg2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Componente</a:t>
            </a:r>
            <a:b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</a:br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 SUBSISTENCIA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6699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Trabajo</a:t>
            </a:r>
          </a:p>
          <a:p>
            <a:pPr lvl="1"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“Medio por el cual una persona puede escapar de la pobreza y satisfacer las necesidades de su vida”</a:t>
            </a:r>
          </a:p>
          <a:p>
            <a:pPr lvl="1" algn="just"/>
            <a:r>
              <a:rPr lang="es-CL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El derecho al trabajo de las PcD se establece en instrumentos internacionales como el Convenio sobre Discriminación (OIT, 1958), el Convenio de la sobre Rehabilitación Vocacional y Empleo (OIT, 1983) y la CIDPD (ONU, 2006).</a:t>
            </a:r>
            <a:endParaRPr lang="es-CL" dirty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Componente</a:t>
            </a:r>
            <a:b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</a:br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 SUBSISTENCIA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6699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28600" y="1676400"/>
            <a:ext cx="5343532" cy="5029200"/>
          </a:xfrm>
        </p:spPr>
        <p:txBody>
          <a:bodyPr/>
          <a:lstStyle/>
          <a:p>
            <a:pPr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Conceptos Claves</a:t>
            </a:r>
          </a:p>
          <a:p>
            <a:pPr lvl="1"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Trabajo Decente</a:t>
            </a:r>
          </a:p>
          <a:p>
            <a:pPr lvl="1"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Accesibilidad Ambiental</a:t>
            </a:r>
          </a:p>
          <a:p>
            <a:pPr lvl="1"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Preferencias Personales y Contexto Local</a:t>
            </a:r>
          </a:p>
          <a:p>
            <a:pPr lvl="1"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Economía Formal e Informal</a:t>
            </a:r>
          </a:p>
          <a:p>
            <a:pPr lvl="1"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Aprendizaje Permanente</a:t>
            </a:r>
          </a:p>
          <a:p>
            <a:pPr lvl="1"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Aspiraciones y Modelos a Seguir</a:t>
            </a:r>
            <a:endParaRPr lang="es-CL" dirty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14342" name="Picture 6" descr="http://cuatrodecididos.blogia.com/upload/20090227004243-senor-funcionario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143636" y="1785926"/>
            <a:ext cx="2357454" cy="2357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4" descr="http://gobiernoregionaldelcallao.lamula.pe/files/2009/12/minus1-300x233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6000760" y="4357694"/>
            <a:ext cx="2857500" cy="2219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RBC y Subsistencia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6699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6357950" y="4857760"/>
          <a:ext cx="2414574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6 Conector recto de flecha"/>
          <p:cNvCxnSpPr/>
          <p:nvPr/>
        </p:nvCxnSpPr>
        <p:spPr bwMode="auto">
          <a:xfrm rot="10800000">
            <a:off x="6429388" y="4714884"/>
            <a:ext cx="870366" cy="21773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7" name="7 Grupo"/>
          <p:cNvGrpSpPr/>
          <p:nvPr/>
        </p:nvGrpSpPr>
        <p:grpSpPr>
          <a:xfrm>
            <a:off x="4357686" y="1571612"/>
            <a:ext cx="4572000" cy="2500330"/>
            <a:chOff x="174767" y="2929431"/>
            <a:chExt cx="2042468" cy="1467211"/>
          </a:xfrm>
          <a:scene3d>
            <a:camera prst="orthographicFront"/>
            <a:lightRig rig="chilly" dir="t"/>
          </a:scene3d>
        </p:grpSpPr>
        <p:sp>
          <p:nvSpPr>
            <p:cNvPr id="38" name="37 Rectángulo redondeado"/>
            <p:cNvSpPr/>
            <p:nvPr/>
          </p:nvSpPr>
          <p:spPr>
            <a:xfrm>
              <a:off x="174767" y="2967052"/>
              <a:ext cx="2042468" cy="1429590"/>
            </a:xfrm>
            <a:prstGeom prst="roundRect">
              <a:avLst>
                <a:gd name="adj" fmla="val 10000"/>
              </a:avLst>
            </a:prstGeom>
            <a:solidFill>
              <a:srgbClr val="FFFF66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38 Rectángulo"/>
            <p:cNvSpPr/>
            <p:nvPr/>
          </p:nvSpPr>
          <p:spPr>
            <a:xfrm>
              <a:off x="206681" y="2929431"/>
              <a:ext cx="1958726" cy="13458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just"/>
              <a:endParaRPr lang="es-CL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  <a:p>
              <a:pPr algn="just"/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Concepto: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u="none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Candara" pitchFamily="34" charset="0"/>
                </a:rPr>
                <a:t>Fundamentales para tener éxito en el trabajo.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Es primordial el desarrollo de Destrezas en PcD debido a las dificultades en el acceso a la Educación.</a:t>
              </a:r>
              <a:endParaRPr lang="es-CL" sz="2000" u="none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/>
                <a:latin typeface="Candara" pitchFamily="34" charset="0"/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Desarrollo de Destrezas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6699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grpSp>
        <p:nvGrpSpPr>
          <p:cNvPr id="6" name="10 Grupo"/>
          <p:cNvGrpSpPr/>
          <p:nvPr/>
        </p:nvGrpSpPr>
        <p:grpSpPr>
          <a:xfrm>
            <a:off x="1643042" y="3071810"/>
            <a:ext cx="2643206" cy="2428892"/>
            <a:chOff x="2758162" y="1451466"/>
            <a:chExt cx="2584456" cy="2240579"/>
          </a:xfrm>
        </p:grpSpPr>
        <p:sp>
          <p:nvSpPr>
            <p:cNvPr id="12" name="11 Elipse"/>
            <p:cNvSpPr/>
            <p:nvPr/>
          </p:nvSpPr>
          <p:spPr>
            <a:xfrm>
              <a:off x="2758162" y="1451466"/>
              <a:ext cx="2584456" cy="2240579"/>
            </a:xfrm>
            <a:prstGeom prst="ellipse">
              <a:avLst/>
            </a:prstGeom>
            <a:solidFill>
              <a:srgbClr val="6699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Elipse 4"/>
            <p:cNvSpPr/>
            <p:nvPr/>
          </p:nvSpPr>
          <p:spPr>
            <a:xfrm>
              <a:off x="3136647" y="1779591"/>
              <a:ext cx="1827486" cy="15843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400" b="1" kern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Candara" pitchFamily="34" charset="0"/>
                </a:rPr>
                <a:t>Desarrollo de Destrezas</a:t>
              </a:r>
              <a:endParaRPr lang="es-CL" sz="2400" b="1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2857488" y="1714488"/>
            <a:ext cx="1896188" cy="1955389"/>
            <a:chOff x="3027530" y="-34104"/>
            <a:chExt cx="1896188" cy="1955389"/>
          </a:xfrm>
        </p:grpSpPr>
        <p:sp>
          <p:nvSpPr>
            <p:cNvPr id="16" name="15 Elipse"/>
            <p:cNvSpPr/>
            <p:nvPr/>
          </p:nvSpPr>
          <p:spPr>
            <a:xfrm>
              <a:off x="3027530" y="-34104"/>
              <a:ext cx="1896188" cy="1955389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Elipse 4"/>
            <p:cNvSpPr/>
            <p:nvPr/>
          </p:nvSpPr>
          <p:spPr>
            <a:xfrm>
              <a:off x="3305220" y="252256"/>
              <a:ext cx="1340808" cy="1382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Promover la Capacitación en el Hogar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3929058" y="2714620"/>
            <a:ext cx="2125302" cy="1955389"/>
            <a:chOff x="4666451" y="696499"/>
            <a:chExt cx="2125302" cy="1955389"/>
          </a:xfrm>
        </p:grpSpPr>
        <p:sp>
          <p:nvSpPr>
            <p:cNvPr id="19" name="18 Elipse"/>
            <p:cNvSpPr/>
            <p:nvPr/>
          </p:nvSpPr>
          <p:spPr>
            <a:xfrm>
              <a:off x="4666451" y="696499"/>
              <a:ext cx="2125302" cy="1955389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4977694" y="982859"/>
              <a:ext cx="1502816" cy="1382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Acceder a oportunidades de Educación Básica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3571868" y="4143380"/>
            <a:ext cx="1896188" cy="1955389"/>
            <a:chOff x="4854068" y="2523057"/>
            <a:chExt cx="1896188" cy="1955389"/>
          </a:xfrm>
        </p:grpSpPr>
        <p:sp>
          <p:nvSpPr>
            <p:cNvPr id="25" name="24 Elipse"/>
            <p:cNvSpPr/>
            <p:nvPr/>
          </p:nvSpPr>
          <p:spPr>
            <a:xfrm>
              <a:off x="4854068" y="2523057"/>
              <a:ext cx="1896188" cy="1955389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Elipse 4"/>
            <p:cNvSpPr/>
            <p:nvPr/>
          </p:nvSpPr>
          <p:spPr>
            <a:xfrm>
              <a:off x="5131758" y="2809417"/>
              <a:ext cx="1340808" cy="1382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Motivar capacitación vocacional en Escuelas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2143108" y="4714884"/>
            <a:ext cx="1896188" cy="1955389"/>
            <a:chOff x="3319767" y="3107546"/>
            <a:chExt cx="1896188" cy="1955389"/>
          </a:xfrm>
        </p:grpSpPr>
        <p:sp>
          <p:nvSpPr>
            <p:cNvPr id="28" name="27 Elipse"/>
            <p:cNvSpPr/>
            <p:nvPr/>
          </p:nvSpPr>
          <p:spPr>
            <a:xfrm>
              <a:off x="3319767" y="3107546"/>
              <a:ext cx="1896188" cy="1955389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Elipse 4"/>
            <p:cNvSpPr/>
            <p:nvPr/>
          </p:nvSpPr>
          <p:spPr>
            <a:xfrm>
              <a:off x="3597457" y="3393906"/>
              <a:ext cx="1340808" cy="1382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Promover Capacitación en la Comunidad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500034" y="4286256"/>
            <a:ext cx="1896188" cy="1955389"/>
            <a:chOff x="1639348" y="2669175"/>
            <a:chExt cx="1896188" cy="1955389"/>
          </a:xfrm>
        </p:grpSpPr>
        <p:sp>
          <p:nvSpPr>
            <p:cNvPr id="31" name="30 Elipse"/>
            <p:cNvSpPr/>
            <p:nvPr/>
          </p:nvSpPr>
          <p:spPr>
            <a:xfrm>
              <a:off x="1639348" y="2669175"/>
              <a:ext cx="1896188" cy="1955389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2" name="Elipse 4"/>
            <p:cNvSpPr/>
            <p:nvPr/>
          </p:nvSpPr>
          <p:spPr>
            <a:xfrm>
              <a:off x="1917038" y="2955535"/>
              <a:ext cx="1340808" cy="1382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Contribuir al desarrollo de Destrezas Empresariales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214282" y="2643182"/>
            <a:ext cx="1896188" cy="1955389"/>
            <a:chOff x="1420172" y="988757"/>
            <a:chExt cx="1896188" cy="1955389"/>
          </a:xfrm>
        </p:grpSpPr>
        <p:sp>
          <p:nvSpPr>
            <p:cNvPr id="34" name="33 Elipse"/>
            <p:cNvSpPr/>
            <p:nvPr/>
          </p:nvSpPr>
          <p:spPr>
            <a:xfrm>
              <a:off x="1420172" y="988757"/>
              <a:ext cx="1896188" cy="1955389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5" name="Elipse 4"/>
            <p:cNvSpPr/>
            <p:nvPr/>
          </p:nvSpPr>
          <p:spPr>
            <a:xfrm>
              <a:off x="1697862" y="1275117"/>
              <a:ext cx="1340808" cy="1382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Facilitar Capacitación en Instituciones Ordinarias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1142976" y="1643050"/>
            <a:ext cx="1896188" cy="1955389"/>
            <a:chOff x="1420172" y="988757"/>
            <a:chExt cx="1896188" cy="1955389"/>
          </a:xfrm>
        </p:grpSpPr>
        <p:sp>
          <p:nvSpPr>
            <p:cNvPr id="41" name="40 Elipse"/>
            <p:cNvSpPr/>
            <p:nvPr/>
          </p:nvSpPr>
          <p:spPr>
            <a:xfrm>
              <a:off x="1420172" y="988757"/>
              <a:ext cx="1896188" cy="1955389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2" name="Elipse 4"/>
            <p:cNvSpPr/>
            <p:nvPr/>
          </p:nvSpPr>
          <p:spPr>
            <a:xfrm>
              <a:off x="1697862" y="1275117"/>
              <a:ext cx="1340808" cy="1382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Facilitar Capacitación en Instituciones Especializadas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3" name="7 Grupo"/>
          <p:cNvGrpSpPr/>
          <p:nvPr/>
        </p:nvGrpSpPr>
        <p:grpSpPr>
          <a:xfrm>
            <a:off x="4357686" y="1500174"/>
            <a:ext cx="4572666" cy="3585351"/>
            <a:chOff x="174767" y="2967051"/>
            <a:chExt cx="2042468" cy="1494764"/>
          </a:xfrm>
          <a:scene3d>
            <a:camera prst="orthographicFront"/>
            <a:lightRig rig="chilly" dir="t"/>
          </a:scene3d>
        </p:grpSpPr>
        <p:sp>
          <p:nvSpPr>
            <p:cNvPr id="9" name="8 Rectángulo redondeado"/>
            <p:cNvSpPr/>
            <p:nvPr/>
          </p:nvSpPr>
          <p:spPr>
            <a:xfrm>
              <a:off x="174767" y="2967051"/>
              <a:ext cx="2042468" cy="1429590"/>
            </a:xfrm>
            <a:prstGeom prst="roundRect">
              <a:avLst>
                <a:gd name="adj" fmla="val 10000"/>
              </a:avLst>
            </a:prstGeom>
            <a:solidFill>
              <a:srgbClr val="FFFF66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206676" y="3115967"/>
              <a:ext cx="1958726" cy="13458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just"/>
              <a:endParaRPr lang="es-CL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  <a:p>
              <a:pPr algn="just"/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Conceptos Claves: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Tipos de Destrezas</a:t>
              </a:r>
            </a:p>
            <a:p>
              <a:pPr lvl="1"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Fundamentales</a:t>
              </a:r>
            </a:p>
            <a:p>
              <a:pPr lvl="1"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Técnicas y Profesionales</a:t>
              </a:r>
            </a:p>
            <a:p>
              <a:pPr lvl="1"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Empresariales</a:t>
              </a:r>
            </a:p>
            <a:p>
              <a:pPr lvl="1"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Fundamentales para la Vida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Preferencias individuales e igualdad de oportunidades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Métodos de desarrollo personal y profesional</a:t>
              </a:r>
            </a:p>
            <a:p>
              <a:pPr algn="just">
                <a:buFont typeface="Arial" pitchFamily="34" charset="0"/>
                <a:buChar char="•"/>
              </a:pPr>
              <a:endParaRPr lang="es-CL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es-CL" sz="2000" u="none" kern="12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Candara" pitchFamily="34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u="none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/>
                <a:latin typeface="Candara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www.abilis.fi/images/stories/kuvat/etiopia3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5067" t="22322" r="22991" b="1785"/>
          <a:stretch>
            <a:fillRect/>
          </a:stretch>
        </p:blipFill>
        <p:spPr bwMode="auto">
          <a:xfrm>
            <a:off x="5929322" y="1857364"/>
            <a:ext cx="2643206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 Caso Ejemplo:</a:t>
            </a:r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/>
            </a:r>
            <a:b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</a:br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 La búsqueda de una vocación</a:t>
            </a:r>
            <a:endParaRPr lang="es-CL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785926"/>
            <a:ext cx="5414970" cy="4824434"/>
          </a:xfrm>
        </p:spPr>
        <p:txBody>
          <a:bodyPr/>
          <a:lstStyle/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El Consejo de Malaui para las Personas con Discapacidad inició un sistema de capacitación vocacional en su programa de RBC.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Se identificaron temas de interés y se invitó a miembros de la comunidad a participar como instructores.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Al terminar el periodo de capacitación algunos de los aprendices comenzaron sus propias actividades y otros fueron contratados por sus instructores </a:t>
            </a:r>
          </a:p>
        </p:txBody>
      </p:sp>
      <p:pic>
        <p:nvPicPr>
          <p:cNvPr id="12292" name="Picture 4" descr="http://worldvision.es/uploads/image/D%C3%ADa%20internacional%20de%20las%20personas%20con%20discapacidad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429388" y="4071942"/>
            <a:ext cx="2390775" cy="2457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Trabajo por Cuenta Propia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6699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 bwMode="auto">
          <a:xfrm rot="10800000">
            <a:off x="6929454" y="4286256"/>
            <a:ext cx="1714512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" name="12 Conector recto"/>
          <p:cNvCxnSpPr/>
          <p:nvPr/>
        </p:nvCxnSpPr>
        <p:spPr bwMode="auto">
          <a:xfrm rot="5400000" flipH="1" flipV="1">
            <a:off x="8251851" y="4678371"/>
            <a:ext cx="785818" cy="1588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12" name="11 Grupo"/>
          <p:cNvGrpSpPr/>
          <p:nvPr/>
        </p:nvGrpSpPr>
        <p:grpSpPr>
          <a:xfrm>
            <a:off x="1714480" y="3214686"/>
            <a:ext cx="2500330" cy="2357454"/>
            <a:chOff x="3200402" y="1323977"/>
            <a:chExt cx="2286021" cy="2190783"/>
          </a:xfrm>
        </p:grpSpPr>
        <p:sp>
          <p:nvSpPr>
            <p:cNvPr id="14" name="13 Elipse"/>
            <p:cNvSpPr/>
            <p:nvPr/>
          </p:nvSpPr>
          <p:spPr>
            <a:xfrm>
              <a:off x="3200402" y="1323977"/>
              <a:ext cx="2286021" cy="2190783"/>
            </a:xfrm>
            <a:prstGeom prst="ellipse">
              <a:avLst/>
            </a:prstGeom>
            <a:solidFill>
              <a:srgbClr val="6699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Elipse 4"/>
            <p:cNvSpPr/>
            <p:nvPr/>
          </p:nvSpPr>
          <p:spPr>
            <a:xfrm>
              <a:off x="3535182" y="1644810"/>
              <a:ext cx="1616461" cy="15491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500" b="1" kern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Candara" pitchFamily="34" charset="0"/>
                </a:rPr>
                <a:t>Trabajo por Cuenta Propia</a:t>
              </a:r>
              <a:endParaRPr lang="es-CL" sz="2500" b="1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2071670" y="1714488"/>
            <a:ext cx="1854116" cy="1848244"/>
            <a:chOff x="3486146" y="-33352"/>
            <a:chExt cx="1854116" cy="1848244"/>
          </a:xfrm>
        </p:grpSpPr>
        <p:sp>
          <p:nvSpPr>
            <p:cNvPr id="17" name="16 Elipse"/>
            <p:cNvSpPr/>
            <p:nvPr/>
          </p:nvSpPr>
          <p:spPr>
            <a:xfrm>
              <a:off x="3486146" y="-33352"/>
              <a:ext cx="1854116" cy="184824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Elipse 4"/>
            <p:cNvSpPr/>
            <p:nvPr/>
          </p:nvSpPr>
          <p:spPr>
            <a:xfrm>
              <a:off x="3757675" y="237317"/>
              <a:ext cx="1311058" cy="1306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Identificar una Oportunidad del Mercado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3500430" y="2285992"/>
            <a:ext cx="1717884" cy="1759771"/>
            <a:chOff x="5057776" y="395282"/>
            <a:chExt cx="1717884" cy="1759771"/>
          </a:xfrm>
        </p:grpSpPr>
        <p:sp>
          <p:nvSpPr>
            <p:cNvPr id="20" name="19 Elipse"/>
            <p:cNvSpPr/>
            <p:nvPr/>
          </p:nvSpPr>
          <p:spPr>
            <a:xfrm>
              <a:off x="5057776" y="395282"/>
              <a:ext cx="1717884" cy="175977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Elipse 4"/>
            <p:cNvSpPr/>
            <p:nvPr/>
          </p:nvSpPr>
          <p:spPr>
            <a:xfrm>
              <a:off x="5309354" y="652994"/>
              <a:ext cx="1214728" cy="1244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Relacionar Actividad con el Ambiente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3929058" y="3643314"/>
            <a:ext cx="1681535" cy="1739392"/>
            <a:chOff x="5200653" y="1681160"/>
            <a:chExt cx="1681535" cy="1739392"/>
          </a:xfrm>
        </p:grpSpPr>
        <p:sp>
          <p:nvSpPr>
            <p:cNvPr id="23" name="22 Elipse"/>
            <p:cNvSpPr/>
            <p:nvPr/>
          </p:nvSpPr>
          <p:spPr>
            <a:xfrm>
              <a:off x="5200653" y="1681160"/>
              <a:ext cx="1681535" cy="1739392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Elipse 4"/>
            <p:cNvSpPr/>
            <p:nvPr/>
          </p:nvSpPr>
          <p:spPr>
            <a:xfrm>
              <a:off x="5446908" y="1935888"/>
              <a:ext cx="1189025" cy="1229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Asegurar decisiones individuales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3143240" y="4857760"/>
            <a:ext cx="1701049" cy="1646260"/>
            <a:chOff x="4986347" y="2895615"/>
            <a:chExt cx="1701049" cy="1646260"/>
          </a:xfrm>
        </p:grpSpPr>
        <p:sp>
          <p:nvSpPr>
            <p:cNvPr id="26" name="25 Elipse"/>
            <p:cNvSpPr/>
            <p:nvPr/>
          </p:nvSpPr>
          <p:spPr>
            <a:xfrm>
              <a:off x="4986347" y="2895615"/>
              <a:ext cx="1701049" cy="164626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Elipse 4"/>
            <p:cNvSpPr/>
            <p:nvPr/>
          </p:nvSpPr>
          <p:spPr>
            <a:xfrm>
              <a:off x="5235460" y="3136704"/>
              <a:ext cx="1202823" cy="1164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Identificar Modelos a Seguir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1428728" y="4929198"/>
            <a:ext cx="1785950" cy="1785950"/>
            <a:chOff x="3629015" y="3181367"/>
            <a:chExt cx="1769897" cy="1774123"/>
          </a:xfrm>
        </p:grpSpPr>
        <p:sp>
          <p:nvSpPr>
            <p:cNvPr id="29" name="28 Elipse"/>
            <p:cNvSpPr/>
            <p:nvPr/>
          </p:nvSpPr>
          <p:spPr>
            <a:xfrm>
              <a:off x="3629015" y="3181367"/>
              <a:ext cx="1769897" cy="17741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Elipse 4"/>
            <p:cNvSpPr/>
            <p:nvPr/>
          </p:nvSpPr>
          <p:spPr>
            <a:xfrm>
              <a:off x="3888211" y="3441181"/>
              <a:ext cx="1251505" cy="1254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Apoyar a las Mujeres con Discapacidad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214282" y="3786190"/>
            <a:ext cx="1816247" cy="1742029"/>
            <a:chOff x="2128821" y="2752735"/>
            <a:chExt cx="1816247" cy="1742029"/>
          </a:xfrm>
        </p:grpSpPr>
        <p:sp>
          <p:nvSpPr>
            <p:cNvPr id="32" name="31 Elipse"/>
            <p:cNvSpPr/>
            <p:nvPr/>
          </p:nvSpPr>
          <p:spPr>
            <a:xfrm>
              <a:off x="2128821" y="2752735"/>
              <a:ext cx="1816247" cy="174202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3" name="Elipse 4"/>
            <p:cNvSpPr/>
            <p:nvPr/>
          </p:nvSpPr>
          <p:spPr>
            <a:xfrm>
              <a:off x="2343136" y="3007849"/>
              <a:ext cx="1335950" cy="12450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Establecer Alianzas con Organizaciones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642910" y="2428868"/>
            <a:ext cx="1680573" cy="1680573"/>
            <a:chOff x="1557315" y="1609728"/>
            <a:chExt cx="1680573" cy="1680573"/>
          </a:xfrm>
        </p:grpSpPr>
        <p:sp>
          <p:nvSpPr>
            <p:cNvPr id="35" name="34 Elipse"/>
            <p:cNvSpPr/>
            <p:nvPr/>
          </p:nvSpPr>
          <p:spPr>
            <a:xfrm>
              <a:off x="1557315" y="1609728"/>
              <a:ext cx="1680573" cy="16805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6" name="Elipse 4"/>
            <p:cNvSpPr/>
            <p:nvPr/>
          </p:nvSpPr>
          <p:spPr>
            <a:xfrm>
              <a:off x="1803429" y="1855842"/>
              <a:ext cx="1188345" cy="1188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Facilitar acceso al Capital Inicial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41" name="7 Grupo"/>
          <p:cNvGrpSpPr/>
          <p:nvPr/>
        </p:nvGrpSpPr>
        <p:grpSpPr>
          <a:xfrm>
            <a:off x="4643438" y="1714488"/>
            <a:ext cx="4143404" cy="2714644"/>
            <a:chOff x="6523526" y="2989224"/>
            <a:chExt cx="2032329" cy="1665746"/>
          </a:xfrm>
          <a:scene3d>
            <a:camera prst="orthographicFront"/>
            <a:lightRig rig="chilly" dir="t"/>
          </a:scene3d>
        </p:grpSpPr>
        <p:sp>
          <p:nvSpPr>
            <p:cNvPr id="42" name="41 Rectángulo redondeado"/>
            <p:cNvSpPr/>
            <p:nvPr/>
          </p:nvSpPr>
          <p:spPr>
            <a:xfrm>
              <a:off x="6523526" y="3120730"/>
              <a:ext cx="2032329" cy="1534240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42 Rectángulo"/>
            <p:cNvSpPr/>
            <p:nvPr/>
          </p:nvSpPr>
          <p:spPr>
            <a:xfrm>
              <a:off x="6558566" y="2989224"/>
              <a:ext cx="1897339" cy="15040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just"/>
              <a:endParaRPr lang="es-CL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  <a:p>
              <a:pPr algn="just"/>
              <a:endParaRPr lang="es-CL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  <a:p>
              <a:pPr algn="just"/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Concepto:</a:t>
              </a: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Actividades en economías formal e informal; que son propiedad, operadas y administradas por una persona o por un grupo.</a:t>
              </a: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sz="2000" u="none" kern="1200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Candara" pitchFamily="34" charset="0"/>
                </a:rPr>
                <a:t>Incluye: hacer un producto, brindar un servicio o vender bienes.</a:t>
              </a:r>
            </a:p>
          </p:txBody>
        </p:sp>
      </p:grpSp>
      <p:graphicFrame>
        <p:nvGraphicFramePr>
          <p:cNvPr id="40" name="5 Marcador de contenido"/>
          <p:cNvGraphicFramePr>
            <a:graphicFrameLocks noGrp="1"/>
          </p:cNvGraphicFramePr>
          <p:nvPr>
            <p:ph idx="1"/>
          </p:nvPr>
        </p:nvGraphicFramePr>
        <p:xfrm>
          <a:off x="6357950" y="4857760"/>
          <a:ext cx="2414574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7 Grupo"/>
          <p:cNvGrpSpPr/>
          <p:nvPr/>
        </p:nvGrpSpPr>
        <p:grpSpPr>
          <a:xfrm>
            <a:off x="4357686" y="1785926"/>
            <a:ext cx="4429124" cy="2634800"/>
            <a:chOff x="6557972" y="3038494"/>
            <a:chExt cx="2032329" cy="1754571"/>
          </a:xfrm>
          <a:scene3d>
            <a:camera prst="orthographicFront"/>
            <a:lightRig rig="chilly" dir="t"/>
          </a:scene3d>
        </p:grpSpPr>
        <p:sp>
          <p:nvSpPr>
            <p:cNvPr id="9" name="8 Rectángulo redondeado"/>
            <p:cNvSpPr/>
            <p:nvPr/>
          </p:nvSpPr>
          <p:spPr>
            <a:xfrm>
              <a:off x="6557972" y="3038494"/>
              <a:ext cx="2032329" cy="1625863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6594264" y="3165554"/>
              <a:ext cx="1937089" cy="16275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just"/>
              <a:endParaRPr lang="es-CL" sz="19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  <a:p>
              <a:pPr algn="just"/>
              <a:endParaRPr lang="es-CL" sz="19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  <a:p>
              <a:pPr algn="just"/>
              <a:r>
                <a:rPr lang="es-CL" sz="19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Conceptos Claves:</a:t>
              </a:r>
            </a:p>
            <a:p>
              <a:pPr algn="just"/>
              <a:r>
                <a:rPr lang="es-CL" sz="19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Tipos de Empleos por Cuenta Propia</a:t>
              </a:r>
            </a:p>
            <a:p>
              <a:pPr lvl="1" algn="just">
                <a:buFont typeface="Arial" pitchFamily="34" charset="0"/>
                <a:buChar char="•"/>
              </a:pPr>
              <a:r>
                <a:rPr lang="es-CL" sz="19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Actividades Generadoras de Ingresos</a:t>
              </a:r>
            </a:p>
            <a:p>
              <a:pPr lvl="1" algn="just">
                <a:buFont typeface="Arial" pitchFamily="34" charset="0"/>
                <a:buChar char="•"/>
              </a:pPr>
              <a:r>
                <a:rPr lang="es-CL" sz="19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Pequeñas y Medianas Empresas</a:t>
              </a:r>
            </a:p>
            <a:p>
              <a:pPr lvl="1" algn="just">
                <a:buFont typeface="Arial" pitchFamily="34" charset="0"/>
                <a:buChar char="•"/>
              </a:pPr>
              <a:r>
                <a:rPr lang="es-CL" sz="19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Grupos de Autoayuda y Empresas de Grupo</a:t>
              </a:r>
            </a:p>
            <a:p>
              <a:pPr algn="just">
                <a:buFont typeface="Arial" pitchFamily="34" charset="0"/>
                <a:buChar char="•"/>
              </a:pPr>
              <a:endParaRPr lang="es-CL" sz="19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endParaRPr>
            </a:p>
            <a:p>
              <a:pPr algn="just">
                <a:buFont typeface="Arial" pitchFamily="34" charset="0"/>
                <a:buChar char="•"/>
              </a:pPr>
              <a:endParaRPr lang="es-CL" sz="19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endParaRP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es-CL" sz="1900" u="none" kern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ndara" pitchFamily="34" charset="0"/>
              </a:endParaRP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900" u="none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ndara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Caso Ejemplo: </a:t>
            </a:r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/>
            </a:r>
            <a:b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</a:br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Una empresa con éxito</a:t>
            </a:r>
            <a:endParaRPr lang="es-CL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868" y="1857340"/>
            <a:ext cx="5286412" cy="5000660"/>
          </a:xfrm>
        </p:spPr>
        <p:txBody>
          <a:bodyPr/>
          <a:lstStyle/>
          <a:p>
            <a:pPr algn="just"/>
            <a:r>
              <a:rPr lang="es-CL" sz="2400" dirty="0" err="1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Titikuku</a:t>
            </a:r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 es un grupo de PcD de Malaui. 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Decidieron conformar una empresa de grupo luego de haber realizado un estudio del mercado local y de las capacidades de sus integrantes.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Eligieron el cultivo de hongos por la gran demanda hotelera y por su fácil tecnología y traslado.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El grupo continúa vendiendo todo lo que produce y aún así no puede cubrir toda la demanda</a:t>
            </a:r>
          </a:p>
        </p:txBody>
      </p:sp>
      <p:sp>
        <p:nvSpPr>
          <p:cNvPr id="48130" name="AutoShape 2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2" name="AutoShape 4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4" name="AutoShape 6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44" name="Picture 4" descr="2011_Uganda_15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2399" t="10563" r="20312" b="17253"/>
          <a:stretch>
            <a:fillRect/>
          </a:stretch>
        </p:blipFill>
        <p:spPr bwMode="auto">
          <a:xfrm>
            <a:off x="285720" y="2071678"/>
            <a:ext cx="3101462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6" name="Picture 6" descr="http://www.fao.org/NEWS/2000/img/disthai4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r="3999"/>
          <a:stretch>
            <a:fillRect/>
          </a:stretch>
        </p:blipFill>
        <p:spPr bwMode="auto">
          <a:xfrm>
            <a:off x="714348" y="4500570"/>
            <a:ext cx="2286016" cy="1790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40 Grupo"/>
          <p:cNvGrpSpPr/>
          <p:nvPr/>
        </p:nvGrpSpPr>
        <p:grpSpPr>
          <a:xfrm>
            <a:off x="1714480" y="3000372"/>
            <a:ext cx="2428892" cy="2357454"/>
            <a:chOff x="3200402" y="1323977"/>
            <a:chExt cx="2286021" cy="2190783"/>
          </a:xfrm>
        </p:grpSpPr>
        <p:sp>
          <p:nvSpPr>
            <p:cNvPr id="42" name="41 Elipse"/>
            <p:cNvSpPr/>
            <p:nvPr/>
          </p:nvSpPr>
          <p:spPr>
            <a:xfrm>
              <a:off x="3200402" y="1323977"/>
              <a:ext cx="2286021" cy="2190783"/>
            </a:xfrm>
            <a:prstGeom prst="ellipse">
              <a:avLst/>
            </a:prstGeom>
            <a:solidFill>
              <a:srgbClr val="6699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3" name="Elipse 4"/>
            <p:cNvSpPr/>
            <p:nvPr/>
          </p:nvSpPr>
          <p:spPr>
            <a:xfrm>
              <a:off x="3271840" y="1644810"/>
              <a:ext cx="2143140" cy="15491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500" b="1" kern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Candara" pitchFamily="34" charset="0"/>
                </a:rPr>
                <a:t>Trabajo Remunerado</a:t>
              </a:r>
              <a:endParaRPr lang="es-CL" sz="2500" b="1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Trabajo Remunerado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6699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cxnSp>
        <p:nvCxnSpPr>
          <p:cNvPr id="7" name="6 Conector recto de flecha"/>
          <p:cNvCxnSpPr/>
          <p:nvPr/>
        </p:nvCxnSpPr>
        <p:spPr bwMode="auto">
          <a:xfrm rot="10800000">
            <a:off x="6715140" y="4286256"/>
            <a:ext cx="2214578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1" name="10 Conector recto"/>
          <p:cNvCxnSpPr/>
          <p:nvPr/>
        </p:nvCxnSpPr>
        <p:spPr bwMode="auto">
          <a:xfrm rot="5400000" flipH="1" flipV="1">
            <a:off x="8001818" y="5214156"/>
            <a:ext cx="1856594" cy="794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13 Conector recto"/>
          <p:cNvCxnSpPr/>
          <p:nvPr/>
        </p:nvCxnSpPr>
        <p:spPr bwMode="auto">
          <a:xfrm>
            <a:off x="8643966" y="6143644"/>
            <a:ext cx="286546" cy="1588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18" name="17 Grupo"/>
          <p:cNvGrpSpPr/>
          <p:nvPr/>
        </p:nvGrpSpPr>
        <p:grpSpPr>
          <a:xfrm>
            <a:off x="1928794" y="1571612"/>
            <a:ext cx="1913306" cy="1863663"/>
            <a:chOff x="3465035" y="-107164"/>
            <a:chExt cx="1913306" cy="1863663"/>
          </a:xfrm>
        </p:grpSpPr>
        <p:sp>
          <p:nvSpPr>
            <p:cNvPr id="19" name="18 Elipse"/>
            <p:cNvSpPr/>
            <p:nvPr/>
          </p:nvSpPr>
          <p:spPr>
            <a:xfrm>
              <a:off x="3465035" y="-107164"/>
              <a:ext cx="1913306" cy="1863663"/>
            </a:xfrm>
            <a:prstGeom prst="ellipse">
              <a:avLst/>
            </a:prstGeom>
            <a:solidFill>
              <a:srgbClr val="FF8B8B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3745232" y="165763"/>
              <a:ext cx="1352912" cy="1317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Elevar conciencia sobre derechos y capacidades de PcD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3857620" y="3214686"/>
            <a:ext cx="1772737" cy="1774463"/>
            <a:chOff x="5214966" y="714383"/>
            <a:chExt cx="1772737" cy="1774463"/>
          </a:xfrm>
        </p:grpSpPr>
        <p:sp>
          <p:nvSpPr>
            <p:cNvPr id="22" name="21 Elipse"/>
            <p:cNvSpPr/>
            <p:nvPr/>
          </p:nvSpPr>
          <p:spPr>
            <a:xfrm>
              <a:off x="5214966" y="714383"/>
              <a:ext cx="1772737" cy="1774463"/>
            </a:xfrm>
            <a:prstGeom prst="ellipse">
              <a:avLst/>
            </a:prstGeom>
            <a:solidFill>
              <a:srgbClr val="FF8B8B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Elipse 4"/>
            <p:cNvSpPr/>
            <p:nvPr/>
          </p:nvSpPr>
          <p:spPr>
            <a:xfrm>
              <a:off x="5474578" y="974247"/>
              <a:ext cx="1253513" cy="1254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dirty="0" smtClean="0">
                  <a:latin typeface="Candara" pitchFamily="34" charset="0"/>
                </a:rPr>
                <a:t>Colaborar y permitir que las PcD encuentren trabajo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2071670" y="4857760"/>
            <a:ext cx="1735220" cy="1753907"/>
            <a:chOff x="5291584" y="2523062"/>
            <a:chExt cx="1735220" cy="1753907"/>
          </a:xfrm>
        </p:grpSpPr>
        <p:sp>
          <p:nvSpPr>
            <p:cNvPr id="25" name="24 Elipse"/>
            <p:cNvSpPr/>
            <p:nvPr/>
          </p:nvSpPr>
          <p:spPr>
            <a:xfrm>
              <a:off x="5291584" y="2523062"/>
              <a:ext cx="1735220" cy="1753907"/>
            </a:xfrm>
            <a:prstGeom prst="ellipse">
              <a:avLst/>
            </a:prstGeom>
            <a:solidFill>
              <a:srgbClr val="FF8B8B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Elipse 4"/>
            <p:cNvSpPr/>
            <p:nvPr/>
          </p:nvSpPr>
          <p:spPr>
            <a:xfrm>
              <a:off x="5545701" y="2779916"/>
              <a:ext cx="1226986" cy="124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Apoyar a trabajadores con discapacidad a mantener el empleo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142844" y="3071810"/>
            <a:ext cx="1826417" cy="1788928"/>
            <a:chOff x="3539713" y="3253676"/>
            <a:chExt cx="1826417" cy="1788928"/>
          </a:xfrm>
        </p:grpSpPr>
        <p:sp>
          <p:nvSpPr>
            <p:cNvPr id="28" name="27 Elipse"/>
            <p:cNvSpPr/>
            <p:nvPr/>
          </p:nvSpPr>
          <p:spPr>
            <a:xfrm>
              <a:off x="3539713" y="3253676"/>
              <a:ext cx="1826417" cy="1788928"/>
            </a:xfrm>
            <a:prstGeom prst="ellipse">
              <a:avLst/>
            </a:prstGeom>
            <a:solidFill>
              <a:srgbClr val="FF8B8B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Elipse 4"/>
            <p:cNvSpPr/>
            <p:nvPr/>
          </p:nvSpPr>
          <p:spPr>
            <a:xfrm>
              <a:off x="3825465" y="3539428"/>
              <a:ext cx="1291471" cy="1264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Crear Alianzas y Redes en el Sector de Empleo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31" name="8 Grupo"/>
          <p:cNvGrpSpPr/>
          <p:nvPr/>
        </p:nvGrpSpPr>
        <p:grpSpPr>
          <a:xfrm>
            <a:off x="4429124" y="1714485"/>
            <a:ext cx="4500594" cy="3518098"/>
            <a:chOff x="271440" y="3538550"/>
            <a:chExt cx="1718936" cy="1205588"/>
          </a:xfrm>
          <a:scene3d>
            <a:camera prst="orthographicFront"/>
            <a:lightRig rig="chilly" dir="t"/>
          </a:scene3d>
        </p:grpSpPr>
        <p:sp>
          <p:nvSpPr>
            <p:cNvPr id="32" name="31 Rectángulo redondeado"/>
            <p:cNvSpPr/>
            <p:nvPr/>
          </p:nvSpPr>
          <p:spPr>
            <a:xfrm>
              <a:off x="271440" y="3538550"/>
              <a:ext cx="1718936" cy="1150583"/>
            </a:xfrm>
            <a:prstGeom prst="roundRect">
              <a:avLst>
                <a:gd name="adj" fmla="val 10000"/>
              </a:avLst>
            </a:prstGeom>
            <a:solidFill>
              <a:srgbClr val="FF7453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38 Rectángulo"/>
            <p:cNvSpPr/>
            <p:nvPr/>
          </p:nvSpPr>
          <p:spPr>
            <a:xfrm>
              <a:off x="326009" y="3660953"/>
              <a:ext cx="1651538" cy="10831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just"/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Concepto: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No hay trabajos que sean “los más adecuados” para las PcD, sino que se deben considerar intereses, metas, destrezas, habilidades y educación de cada individuo.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Las PcD deben ser consideradas para un empleo según sus destrezas y lo que pueden aportar al trabajo, no por intereses de caridad.</a:t>
              </a:r>
            </a:p>
            <a:p>
              <a:pPr algn="just">
                <a:buFont typeface="Arial" pitchFamily="34" charset="0"/>
                <a:buChar char="•"/>
              </a:pPr>
              <a:endParaRPr lang="es-CL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endParaRPr>
            </a:p>
            <a:p>
              <a:pPr algn="just">
                <a:buFont typeface="Arial" pitchFamily="34" charset="0"/>
                <a:buChar char="•"/>
              </a:pPr>
              <a:endParaRPr lang="es-CL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endParaRPr>
            </a:p>
          </p:txBody>
        </p:sp>
      </p:grpSp>
      <p:grpSp>
        <p:nvGrpSpPr>
          <p:cNvPr id="3" name="8 Grupo"/>
          <p:cNvGrpSpPr/>
          <p:nvPr/>
        </p:nvGrpSpPr>
        <p:grpSpPr>
          <a:xfrm>
            <a:off x="4572000" y="1857364"/>
            <a:ext cx="4071966" cy="2643206"/>
            <a:chOff x="271440" y="3538550"/>
            <a:chExt cx="1718936" cy="1150583"/>
          </a:xfrm>
          <a:scene3d>
            <a:camera prst="orthographicFront"/>
            <a:lightRig rig="chilly" dir="t"/>
          </a:scene3d>
        </p:grpSpPr>
        <p:sp>
          <p:nvSpPr>
            <p:cNvPr id="10" name="9 Rectángulo redondeado"/>
            <p:cNvSpPr/>
            <p:nvPr/>
          </p:nvSpPr>
          <p:spPr>
            <a:xfrm>
              <a:off x="271440" y="3538550"/>
              <a:ext cx="1718936" cy="1150583"/>
            </a:xfrm>
            <a:prstGeom prst="roundRect">
              <a:avLst>
                <a:gd name="adj" fmla="val 10000"/>
              </a:avLst>
            </a:prstGeom>
            <a:solidFill>
              <a:srgbClr val="FF7453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305139" y="3572249"/>
              <a:ext cx="1651538" cy="10831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just"/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Conceptos Claves: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Medidas para promover el empleo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Opciones de Trabajo Remunerado:</a:t>
              </a:r>
            </a:p>
            <a:p>
              <a:pPr lvl="1"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Empleo Común</a:t>
              </a:r>
            </a:p>
            <a:p>
              <a:pPr lvl="1"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Empleo con Apoyo</a:t>
              </a:r>
            </a:p>
            <a:p>
              <a:pPr lvl="1"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Empleo Protegido</a:t>
              </a:r>
            </a:p>
          </p:txBody>
        </p:sp>
      </p:grpSp>
      <p:graphicFrame>
        <p:nvGraphicFramePr>
          <p:cNvPr id="40" name="5 Marcador de contenido"/>
          <p:cNvGraphicFramePr>
            <a:graphicFrameLocks noGrp="1"/>
          </p:cNvGraphicFramePr>
          <p:nvPr>
            <p:ph idx="1"/>
          </p:nvPr>
        </p:nvGraphicFramePr>
        <p:xfrm>
          <a:off x="6357950" y="4857760"/>
          <a:ext cx="2414574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Caso Ejemplo: </a:t>
            </a:r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/>
            </a:r>
            <a:b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</a:br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La Abogada Irene</a:t>
            </a:r>
            <a:endParaRPr lang="es-CL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643050"/>
            <a:ext cx="5572164" cy="5000660"/>
          </a:xfrm>
        </p:spPr>
        <p:txBody>
          <a:bodyPr/>
          <a:lstStyle/>
          <a:p>
            <a:pPr algn="just"/>
            <a:r>
              <a:rPr lang="es-CL" sz="22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Irene nació con Espina bífida lo que le provocó grandes dificultades en la movilidad.</a:t>
            </a:r>
          </a:p>
          <a:p>
            <a:pPr algn="just"/>
            <a:r>
              <a:rPr lang="es-CL" sz="22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El programa de RBC de su localidad la apoyó para que continuara con sus estudios de Educación Primaria y Secundaria.</a:t>
            </a:r>
          </a:p>
          <a:p>
            <a:pPr algn="just"/>
            <a:r>
              <a:rPr lang="es-CL" sz="22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Irene ganó una beca para estudiar en la Universidad gracias a sus buenas calificaciones.</a:t>
            </a:r>
          </a:p>
          <a:p>
            <a:pPr algn="just"/>
            <a:r>
              <a:rPr lang="es-CL" sz="22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Finalmente se gradúa de la escuela de derecho con muchas distinciones.</a:t>
            </a:r>
          </a:p>
          <a:p>
            <a:pPr algn="just"/>
            <a:r>
              <a:rPr lang="es-CL" sz="22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Actualmente Irene trabaja como abogada en la Corte Suprema.</a:t>
            </a:r>
          </a:p>
          <a:p>
            <a:pPr algn="just"/>
            <a:endParaRPr lang="es-CL" sz="22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  <p:sp>
        <p:nvSpPr>
          <p:cNvPr id="48130" name="AutoShape 2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2" name="AutoShape 4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4" name="AutoShape 6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194" name="Picture 2" descr="http://www.noticel.com/uploads/image/norma_en_silla_de_ruedas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39000" r="8499"/>
          <a:stretch>
            <a:fillRect/>
          </a:stretch>
        </p:blipFill>
        <p:spPr bwMode="auto">
          <a:xfrm>
            <a:off x="6143636" y="4071942"/>
            <a:ext cx="2500330" cy="238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200" name="Picture 8" descr="http://blogs.usembassy.gov/costarica/files/2013/01/Personas-Grandiosas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4339" r="15572"/>
          <a:stretch>
            <a:fillRect/>
          </a:stretch>
        </p:blipFill>
        <p:spPr bwMode="auto">
          <a:xfrm>
            <a:off x="6000760" y="1785926"/>
            <a:ext cx="2571768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Guías para la RBC 2012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Fundamentadas en:</a:t>
            </a:r>
          </a:p>
          <a:p>
            <a:pPr lvl="1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Consulta Internacional para Revisar la RBC (2003).</a:t>
            </a:r>
          </a:p>
          <a:p>
            <a:pPr lvl="1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Posición Conjunta sobre RBC de la OIT, UNESCO y OMS (2004).</a:t>
            </a:r>
          </a:p>
          <a:p>
            <a:pPr algn="just"/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Estrategia que apunta a contribuir a la puesta en práctica de la Convención Internacional sobre los Derechos de las Personas con Discapacidad.</a:t>
            </a:r>
          </a:p>
          <a:p>
            <a:pPr algn="just"/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Promueve la elaboración de legislación nacional que incluya la discapacidad y que pueda apoyar el desarrollo inclusivo basado en la comunidad.</a:t>
            </a:r>
          </a:p>
          <a:p>
            <a:pPr algn="just"/>
            <a:endParaRPr lang="es-CL" sz="2800" dirty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Servicios Financieros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6699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 bwMode="auto">
          <a:xfrm rot="10800000">
            <a:off x="5429256" y="5715016"/>
            <a:ext cx="941804" cy="57492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12" name="11 Grupo"/>
          <p:cNvGrpSpPr/>
          <p:nvPr/>
        </p:nvGrpSpPr>
        <p:grpSpPr>
          <a:xfrm>
            <a:off x="1714480" y="2928934"/>
            <a:ext cx="2428892" cy="2357454"/>
            <a:chOff x="3106560" y="1398106"/>
            <a:chExt cx="2625009" cy="2513118"/>
          </a:xfrm>
        </p:grpSpPr>
        <p:sp>
          <p:nvSpPr>
            <p:cNvPr id="13" name="12 Elipse"/>
            <p:cNvSpPr/>
            <p:nvPr/>
          </p:nvSpPr>
          <p:spPr>
            <a:xfrm>
              <a:off x="3106560" y="1398106"/>
              <a:ext cx="2625009" cy="2513118"/>
            </a:xfrm>
            <a:prstGeom prst="ellipse">
              <a:avLst/>
            </a:prstGeom>
            <a:solidFill>
              <a:srgbClr val="6699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Elipse 4"/>
            <p:cNvSpPr/>
            <p:nvPr/>
          </p:nvSpPr>
          <p:spPr>
            <a:xfrm>
              <a:off x="3569797" y="1778881"/>
              <a:ext cx="1856161" cy="1777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400" b="1" kern="1200" dirty="0" smtClean="0">
                  <a:ln>
                    <a:solidFill>
                      <a:schemeClr val="tx1"/>
                    </a:solidFill>
                  </a:ln>
                  <a:latin typeface="Candara" pitchFamily="34" charset="0"/>
                </a:rPr>
                <a:t>Servicios Financieros</a:t>
              </a:r>
              <a:endParaRPr lang="es-CL" sz="2400" b="1" kern="1200" dirty="0">
                <a:ln>
                  <a:solidFill>
                    <a:schemeClr val="tx1"/>
                  </a:solidFill>
                </a:ln>
                <a:latin typeface="Candara" pitchFamily="34" charset="0"/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1928794" y="1643050"/>
            <a:ext cx="1984045" cy="1932567"/>
            <a:chOff x="3361876" y="-20443"/>
            <a:chExt cx="1984045" cy="1932567"/>
          </a:xfrm>
        </p:grpSpPr>
        <p:sp>
          <p:nvSpPr>
            <p:cNvPr id="16" name="15 Elipse"/>
            <p:cNvSpPr/>
            <p:nvPr/>
          </p:nvSpPr>
          <p:spPr>
            <a:xfrm>
              <a:off x="3361876" y="-20443"/>
              <a:ext cx="1984045" cy="1932567"/>
            </a:xfrm>
            <a:prstGeom prst="ellipse">
              <a:avLst/>
            </a:prstGeom>
            <a:solidFill>
              <a:srgbClr val="99CCFF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Elipse 4"/>
            <p:cNvSpPr/>
            <p:nvPr/>
          </p:nvSpPr>
          <p:spPr>
            <a:xfrm>
              <a:off x="3652433" y="262575"/>
              <a:ext cx="1402931" cy="1366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Promover hábitos de ahorro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3786182" y="3214686"/>
            <a:ext cx="1838278" cy="1840068"/>
            <a:chOff x="5429290" y="1285879"/>
            <a:chExt cx="1838278" cy="1840068"/>
          </a:xfrm>
        </p:grpSpPr>
        <p:sp>
          <p:nvSpPr>
            <p:cNvPr id="19" name="18 Elipse"/>
            <p:cNvSpPr/>
            <p:nvPr/>
          </p:nvSpPr>
          <p:spPr>
            <a:xfrm>
              <a:off x="5429290" y="1285879"/>
              <a:ext cx="1838278" cy="1840068"/>
            </a:xfrm>
            <a:prstGeom prst="ellipse">
              <a:avLst/>
            </a:prstGeom>
            <a:solidFill>
              <a:srgbClr val="99CCFF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5698500" y="1555351"/>
              <a:ext cx="1299858" cy="13011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Ayudar a eliminar la autoexclusión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2071670" y="4643446"/>
            <a:ext cx="1799374" cy="1818752"/>
            <a:chOff x="4708700" y="3180611"/>
            <a:chExt cx="1799374" cy="1818752"/>
          </a:xfrm>
        </p:grpSpPr>
        <p:sp>
          <p:nvSpPr>
            <p:cNvPr id="22" name="21 Elipse"/>
            <p:cNvSpPr/>
            <p:nvPr/>
          </p:nvSpPr>
          <p:spPr>
            <a:xfrm>
              <a:off x="4708700" y="3180611"/>
              <a:ext cx="1799374" cy="1818752"/>
            </a:xfrm>
            <a:prstGeom prst="ellipse">
              <a:avLst/>
            </a:prstGeom>
            <a:solidFill>
              <a:srgbClr val="99CCFF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Elipse 4"/>
            <p:cNvSpPr/>
            <p:nvPr/>
          </p:nvSpPr>
          <p:spPr>
            <a:xfrm>
              <a:off x="4972212" y="3446961"/>
              <a:ext cx="1381272" cy="1286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Identificar los modelos a seguir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214282" y="3214686"/>
            <a:ext cx="1893943" cy="1855068"/>
            <a:chOff x="2370728" y="3034489"/>
            <a:chExt cx="1893943" cy="1855068"/>
          </a:xfrm>
        </p:grpSpPr>
        <p:sp>
          <p:nvSpPr>
            <p:cNvPr id="25" name="24 Elipse"/>
            <p:cNvSpPr/>
            <p:nvPr/>
          </p:nvSpPr>
          <p:spPr>
            <a:xfrm>
              <a:off x="2370728" y="3034489"/>
              <a:ext cx="1893943" cy="1855068"/>
            </a:xfrm>
            <a:prstGeom prst="ellipse">
              <a:avLst/>
            </a:prstGeom>
            <a:solidFill>
              <a:srgbClr val="99CCFF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Elipse 4"/>
            <p:cNvSpPr/>
            <p:nvPr/>
          </p:nvSpPr>
          <p:spPr>
            <a:xfrm>
              <a:off x="2648090" y="3306157"/>
              <a:ext cx="1339219" cy="1311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Facilitar acceso a servicios financieros comunes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aphicFrame>
        <p:nvGraphicFramePr>
          <p:cNvPr id="3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6357950" y="4857760"/>
          <a:ext cx="2414574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0" name="7 Grupo"/>
          <p:cNvGrpSpPr/>
          <p:nvPr/>
        </p:nvGrpSpPr>
        <p:grpSpPr>
          <a:xfrm>
            <a:off x="4357686" y="1571612"/>
            <a:ext cx="4357718" cy="2357454"/>
            <a:chOff x="1057264" y="609597"/>
            <a:chExt cx="2194206" cy="1429590"/>
          </a:xfrm>
          <a:scene3d>
            <a:camera prst="orthographicFront"/>
            <a:lightRig rig="chilly" dir="t"/>
          </a:scene3d>
        </p:grpSpPr>
        <p:sp>
          <p:nvSpPr>
            <p:cNvPr id="31" name="30 Rectángulo redondeado"/>
            <p:cNvSpPr/>
            <p:nvPr/>
          </p:nvSpPr>
          <p:spPr>
            <a:xfrm>
              <a:off x="1057264" y="609597"/>
              <a:ext cx="2194206" cy="1429590"/>
            </a:xfrm>
            <a:prstGeom prst="roundRect">
              <a:avLst>
                <a:gd name="adj" fmla="val 10000"/>
              </a:avLst>
            </a:prstGeom>
            <a:solidFill>
              <a:srgbClr val="99CCFF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31 Rectángulo"/>
            <p:cNvSpPr/>
            <p:nvPr/>
          </p:nvSpPr>
          <p:spPr>
            <a:xfrm>
              <a:off x="1099135" y="651468"/>
              <a:ext cx="2110464" cy="13458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just"/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Concepto: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Abarca distintos tipos de servicios que se relacionan con el micro crédito y micro financiamiento.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kern="1200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Pueden ser de tipo formal o informal.</a:t>
              </a:r>
            </a:p>
            <a:p>
              <a:pPr algn="just">
                <a:buFont typeface="Arial" pitchFamily="34" charset="0"/>
                <a:buChar char="•"/>
              </a:pPr>
              <a:endParaRPr lang="es-CL" sz="2000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Candara" pitchFamily="34" charset="0"/>
              </a:endParaRPr>
            </a:p>
          </p:txBody>
        </p:sp>
      </p:grpSp>
      <p:grpSp>
        <p:nvGrpSpPr>
          <p:cNvPr id="3" name="7 Grupo"/>
          <p:cNvGrpSpPr/>
          <p:nvPr/>
        </p:nvGrpSpPr>
        <p:grpSpPr>
          <a:xfrm>
            <a:off x="4429124" y="1428736"/>
            <a:ext cx="4357718" cy="3214710"/>
            <a:chOff x="1057264" y="609597"/>
            <a:chExt cx="2194206" cy="1429590"/>
          </a:xfrm>
          <a:scene3d>
            <a:camera prst="orthographicFront"/>
            <a:lightRig rig="chilly" dir="t"/>
          </a:scene3d>
        </p:grpSpPr>
        <p:sp>
          <p:nvSpPr>
            <p:cNvPr id="9" name="8 Rectángulo redondeado"/>
            <p:cNvSpPr/>
            <p:nvPr/>
          </p:nvSpPr>
          <p:spPr>
            <a:xfrm>
              <a:off x="1057264" y="609597"/>
              <a:ext cx="2194206" cy="1429590"/>
            </a:xfrm>
            <a:prstGeom prst="roundRect">
              <a:avLst>
                <a:gd name="adj" fmla="val 10000"/>
              </a:avLst>
            </a:prstGeom>
            <a:solidFill>
              <a:srgbClr val="99CCFF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1129205" y="673134"/>
              <a:ext cx="2110464" cy="13458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just"/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Conceptos Claves: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Tipos de Servicios Financieros</a:t>
              </a:r>
            </a:p>
            <a:p>
              <a:pPr lvl="1" algn="just"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Ahorro</a:t>
              </a:r>
            </a:p>
            <a:p>
              <a:pPr lvl="1" algn="just"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Crédito</a:t>
              </a:r>
            </a:p>
            <a:p>
              <a:pPr lvl="1" algn="just"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Aportes Financieros</a:t>
              </a:r>
            </a:p>
            <a:p>
              <a:pPr lvl="1" algn="just"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Seguros</a:t>
              </a:r>
            </a:p>
            <a:p>
              <a:pPr lvl="1" algn="just"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Sistemas de Transferencia de dinero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Tipos de Proveedores de servicios</a:t>
              </a:r>
            </a:p>
            <a:p>
              <a:pPr lvl="1" algn="just"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Especializados</a:t>
              </a:r>
            </a:p>
            <a:p>
              <a:pPr lvl="1" algn="just"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Informales</a:t>
              </a:r>
            </a:p>
            <a:p>
              <a:pPr lvl="1" algn="just"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No especializados</a:t>
              </a: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600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Candara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428604"/>
            <a:ext cx="8686800" cy="1219200"/>
          </a:xfrm>
        </p:spPr>
        <p:txBody>
          <a:bodyPr/>
          <a:lstStyle/>
          <a:p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Caso Ejemplo: </a:t>
            </a:r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Uniéndonos para el ahorro colectivo </a:t>
            </a:r>
            <a:b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</a:br>
            <a:endParaRPr lang="es-CL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14744" y="1714488"/>
            <a:ext cx="5286412" cy="5000660"/>
          </a:xfrm>
        </p:spPr>
        <p:txBody>
          <a:bodyPr/>
          <a:lstStyle/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Un grupo de autoayuda en India tiene 12 miembros con distintas discapacidades. 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Cada miembro del grupo ahorra 30 rupias ($300 aprox.) por mes. Esto crea un ahorro colectivo mensual de 360 rupias ($4000 aprox.) que se depositan en el banco.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Los miembros del grupo solicitan préstamos al grupo, donde los pagos para cancelación incluyen un interés del 2% mensual.</a:t>
            </a:r>
          </a:p>
        </p:txBody>
      </p:sp>
      <p:sp>
        <p:nvSpPr>
          <p:cNvPr id="48130" name="AutoShape 2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2" name="AutoShape 4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4" name="AutoShape 6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146" name="Picture 2" descr="IntBang05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2000240"/>
            <a:ext cx="3321867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2011_Uganda_02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4688" r="55468" b="29577"/>
          <a:stretch>
            <a:fillRect/>
          </a:stretch>
        </p:blipFill>
        <p:spPr bwMode="auto">
          <a:xfrm rot="453766">
            <a:off x="860507" y="4050460"/>
            <a:ext cx="2000264" cy="2353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5 Marcador de contenido"/>
          <p:cNvGraphicFramePr>
            <a:graphicFrameLocks noGrp="1"/>
          </p:cNvGraphicFramePr>
          <p:nvPr>
            <p:ph idx="1"/>
          </p:nvPr>
        </p:nvGraphicFramePr>
        <p:xfrm>
          <a:off x="6357950" y="4857760"/>
          <a:ext cx="2414574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0" name="7 Grupo"/>
          <p:cNvGrpSpPr/>
          <p:nvPr/>
        </p:nvGrpSpPr>
        <p:grpSpPr>
          <a:xfrm>
            <a:off x="4214810" y="1857364"/>
            <a:ext cx="4714908" cy="2571768"/>
            <a:chOff x="3342721" y="81883"/>
            <a:chExt cx="2001356" cy="130394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31" name="30 Rectángulo redondeado"/>
            <p:cNvSpPr/>
            <p:nvPr/>
          </p:nvSpPr>
          <p:spPr>
            <a:xfrm>
              <a:off x="3342721" y="81883"/>
              <a:ext cx="2001356" cy="1303942"/>
            </a:xfrm>
            <a:prstGeom prst="roundRect">
              <a:avLst>
                <a:gd name="adj" fmla="val 10000"/>
              </a:avLst>
            </a:prstGeom>
            <a:grpFill/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31 Rectángulo"/>
            <p:cNvSpPr/>
            <p:nvPr/>
          </p:nvSpPr>
          <p:spPr>
            <a:xfrm>
              <a:off x="3464015" y="154324"/>
              <a:ext cx="1792837" cy="1014993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200" kern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2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  <a:latin typeface="Candara" pitchFamily="34" charset="0"/>
                </a:rPr>
                <a:t>Concepto:</a:t>
              </a:r>
            </a:p>
            <a:p>
              <a:pPr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200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Brindan una red de seguridad para proteger a las personas contra la pobreza y pérdida o falta de ingresos por enfermedad, discapacidad y ancianidad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Protección Social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6699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 bwMode="auto">
          <a:xfrm rot="10800000">
            <a:off x="5929322" y="5072074"/>
            <a:ext cx="500066" cy="2143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12" name="11 Grupo"/>
          <p:cNvGrpSpPr/>
          <p:nvPr/>
        </p:nvGrpSpPr>
        <p:grpSpPr>
          <a:xfrm>
            <a:off x="1785918" y="2857496"/>
            <a:ext cx="2357454" cy="2286016"/>
            <a:chOff x="3121116" y="1395412"/>
            <a:chExt cx="2566670" cy="2457265"/>
          </a:xfrm>
        </p:grpSpPr>
        <p:sp>
          <p:nvSpPr>
            <p:cNvPr id="13" name="12 Elipse"/>
            <p:cNvSpPr/>
            <p:nvPr/>
          </p:nvSpPr>
          <p:spPr>
            <a:xfrm>
              <a:off x="3121116" y="1395412"/>
              <a:ext cx="2566670" cy="2457265"/>
            </a:xfrm>
            <a:prstGeom prst="ellipse">
              <a:avLst/>
            </a:prstGeom>
            <a:solidFill>
              <a:srgbClr val="6699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Elipse 4"/>
            <p:cNvSpPr/>
            <p:nvPr/>
          </p:nvSpPr>
          <p:spPr>
            <a:xfrm>
              <a:off x="3496996" y="1755270"/>
              <a:ext cx="1814910" cy="1737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400" b="1" kern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Candara" pitchFamily="34" charset="0"/>
                </a:rPr>
                <a:t>Protección Social</a:t>
              </a:r>
              <a:endParaRPr lang="es-CL" sz="2400" b="1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1928794" y="1357298"/>
            <a:ext cx="1939950" cy="1889616"/>
            <a:chOff x="3407289" y="-47599"/>
            <a:chExt cx="1939950" cy="1889616"/>
          </a:xfrm>
        </p:grpSpPr>
        <p:sp>
          <p:nvSpPr>
            <p:cNvPr id="16" name="15 Elipse"/>
            <p:cNvSpPr/>
            <p:nvPr/>
          </p:nvSpPr>
          <p:spPr>
            <a:xfrm>
              <a:off x="3407289" y="-47599"/>
              <a:ext cx="1939950" cy="18896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9804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Elipse 4"/>
            <p:cNvSpPr/>
            <p:nvPr/>
          </p:nvSpPr>
          <p:spPr>
            <a:xfrm>
              <a:off x="3691388" y="229129"/>
              <a:ext cx="1371752" cy="1336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Asegurar inclusión de PcD en disposiciones existentes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3571868" y="2357430"/>
            <a:ext cx="2015003" cy="1799174"/>
            <a:chOff x="5357847" y="1171561"/>
            <a:chExt cx="2015003" cy="1799174"/>
          </a:xfrm>
        </p:grpSpPr>
        <p:sp>
          <p:nvSpPr>
            <p:cNvPr id="19" name="18 Elipse"/>
            <p:cNvSpPr/>
            <p:nvPr/>
          </p:nvSpPr>
          <p:spPr>
            <a:xfrm>
              <a:off x="5357847" y="1171561"/>
              <a:ext cx="2015003" cy="179917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9804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5652938" y="1435044"/>
              <a:ext cx="1424821" cy="1272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Asegurar acceso de PcD a agua potable, alimentos y servicios sanitarios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3786182" y="4143380"/>
            <a:ext cx="1759384" cy="1778331"/>
            <a:chOff x="4764174" y="3181359"/>
            <a:chExt cx="1759384" cy="1778331"/>
          </a:xfrm>
        </p:grpSpPr>
        <p:sp>
          <p:nvSpPr>
            <p:cNvPr id="22" name="21 Elipse"/>
            <p:cNvSpPr/>
            <p:nvPr/>
          </p:nvSpPr>
          <p:spPr>
            <a:xfrm>
              <a:off x="4764174" y="3181359"/>
              <a:ext cx="1759384" cy="177833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9804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Elipse 4"/>
            <p:cNvSpPr/>
            <p:nvPr/>
          </p:nvSpPr>
          <p:spPr>
            <a:xfrm>
              <a:off x="5021830" y="3441789"/>
              <a:ext cx="1244072" cy="12574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Asegurar vivienda y accesibilidad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2071670" y="4857760"/>
            <a:ext cx="1851851" cy="1813840"/>
            <a:chOff x="2255162" y="3192761"/>
            <a:chExt cx="1851851" cy="1813840"/>
          </a:xfrm>
        </p:grpSpPr>
        <p:sp>
          <p:nvSpPr>
            <p:cNvPr id="25" name="24 Elipse"/>
            <p:cNvSpPr/>
            <p:nvPr/>
          </p:nvSpPr>
          <p:spPr>
            <a:xfrm>
              <a:off x="2255162" y="3192761"/>
              <a:ext cx="1851851" cy="18138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9804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Elipse 4"/>
            <p:cNvSpPr/>
            <p:nvPr/>
          </p:nvSpPr>
          <p:spPr>
            <a:xfrm>
              <a:off x="2526359" y="3458392"/>
              <a:ext cx="1309457" cy="1282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u="none" kern="1200" dirty="0" smtClean="0">
                  <a:latin typeface="Candara" pitchFamily="34" charset="0"/>
                </a:rPr>
                <a:t>Asegurar acceso a atención de salud y dispositivos de asistencia</a:t>
              </a:r>
              <a:endParaRPr lang="es-CL" sz="1600" b="1" u="none" kern="1200" dirty="0">
                <a:latin typeface="Candara" pitchFamily="34" charset="0"/>
              </a:endParaRP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285720" y="4071942"/>
            <a:ext cx="1944564" cy="1718191"/>
            <a:chOff x="1463082" y="1248543"/>
            <a:chExt cx="1944564" cy="1718191"/>
          </a:xfrm>
        </p:grpSpPr>
        <p:sp>
          <p:nvSpPr>
            <p:cNvPr id="28" name="27 Elipse"/>
            <p:cNvSpPr/>
            <p:nvPr/>
          </p:nvSpPr>
          <p:spPr>
            <a:xfrm>
              <a:off x="1463082" y="1248543"/>
              <a:ext cx="1944564" cy="171819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9804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Elipse 4"/>
            <p:cNvSpPr/>
            <p:nvPr/>
          </p:nvSpPr>
          <p:spPr>
            <a:xfrm>
              <a:off x="1747857" y="1500166"/>
              <a:ext cx="1375014" cy="12149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Asegurar disponibilidad de asistencia personal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214282" y="2357430"/>
            <a:ext cx="1944564" cy="1718191"/>
            <a:chOff x="1463082" y="1248543"/>
            <a:chExt cx="1944564" cy="1718191"/>
          </a:xfrm>
        </p:grpSpPr>
        <p:sp>
          <p:nvSpPr>
            <p:cNvPr id="36" name="35 Elipse"/>
            <p:cNvSpPr/>
            <p:nvPr/>
          </p:nvSpPr>
          <p:spPr>
            <a:xfrm>
              <a:off x="1463082" y="1248543"/>
              <a:ext cx="1944564" cy="171819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9804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7" name="Elipse 4"/>
            <p:cNvSpPr/>
            <p:nvPr/>
          </p:nvSpPr>
          <p:spPr>
            <a:xfrm>
              <a:off x="1747857" y="1500166"/>
              <a:ext cx="1375014" cy="12149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Asegurar financiamiento de costos relacionados con discapacidad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3" name="7 Grupo"/>
          <p:cNvGrpSpPr/>
          <p:nvPr/>
        </p:nvGrpSpPr>
        <p:grpSpPr>
          <a:xfrm>
            <a:off x="4214810" y="1428736"/>
            <a:ext cx="4786346" cy="3929090"/>
            <a:chOff x="3342721" y="81883"/>
            <a:chExt cx="2001356" cy="130394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9" name="8 Rectángulo redondeado"/>
            <p:cNvSpPr/>
            <p:nvPr/>
          </p:nvSpPr>
          <p:spPr>
            <a:xfrm>
              <a:off x="3342721" y="81883"/>
              <a:ext cx="2001356" cy="1303942"/>
            </a:xfrm>
            <a:prstGeom prst="roundRect">
              <a:avLst>
                <a:gd name="adj" fmla="val 10000"/>
              </a:avLst>
            </a:prstGeom>
            <a:grpFill/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3380912" y="120074"/>
              <a:ext cx="1908333" cy="126575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kern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b="1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Candara" pitchFamily="34" charset="0"/>
                </a:rPr>
                <a:t>Conceptos Claves: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Esquemas Oficiales</a:t>
              </a:r>
            </a:p>
            <a:p>
              <a:pPr lvl="1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Para reducir la pobreza</a:t>
              </a:r>
            </a:p>
            <a:p>
              <a:pPr lvl="1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De asistencia social</a:t>
              </a:r>
            </a:p>
            <a:p>
              <a:pPr lvl="1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De compensación al trabajador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Esquemas Informales</a:t>
              </a:r>
            </a:p>
            <a:p>
              <a:pPr lvl="1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Apoyo familiar</a:t>
              </a:r>
            </a:p>
            <a:p>
              <a:pPr lvl="1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Asociaciones y grupos de apoyo comunales</a:t>
              </a:r>
            </a:p>
            <a:p>
              <a:pPr lvl="1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Grupos de Autoayuda</a:t>
              </a:r>
            </a:p>
            <a:p>
              <a:pPr lvl="1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Esquemas de Micro seguros</a:t>
              </a:r>
            </a:p>
            <a:p>
              <a:pPr lvl="1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es-CL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86800" cy="1219200"/>
          </a:xfrm>
        </p:spPr>
        <p:txBody>
          <a:bodyPr/>
          <a:lstStyle/>
          <a:p>
            <a:r>
              <a:rPr lang="es-CL" sz="3400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Caso Ejemplo: </a:t>
            </a:r>
            <a:r>
              <a:rPr lang="es-CL" sz="3400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Ayudando a las madres a inscribir a sus hijos en los programas de salud </a:t>
            </a:r>
            <a:br>
              <a:rPr lang="es-CL" sz="3400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</a:br>
            <a:endParaRPr lang="es-CL" sz="3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7620" y="1714488"/>
            <a:ext cx="5143536" cy="5000660"/>
          </a:xfrm>
        </p:spPr>
        <p:txBody>
          <a:bodyPr/>
          <a:lstStyle/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Un programa de RBC en la zona rural de Perú descubrió que la mayoría de las madres de niños con discapacidad no llevaban a sus hijos al Centro de Salud para controles o atención cuando ellos se enfermaban.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El programa ayudó a las madres a inscribir a sus hijos con discapacidad en el Programa Nacional de Salud gratuito para niños, creando un enlace entre los Servicios de Salud y las familias.</a:t>
            </a:r>
          </a:p>
          <a:p>
            <a:pPr algn="just"/>
            <a:endParaRPr lang="es-CL" sz="24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  <p:sp>
        <p:nvSpPr>
          <p:cNvPr id="48130" name="AutoShape 2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2" name="AutoShape 4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4" name="AutoShape 6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074" name="Picture 2" descr="http://periodistarural.files.wordpress.com/2009/01/peru_blog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71472" y="2071678"/>
            <a:ext cx="3110662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http://t0.gstatic.com/images?q=tbn:ANd9GcTxozwdAGSDP21JIfZ77bd9qhtR8vzfH8Y02FzA_PwL3ZFq-ETMRpQazVEt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85720" y="4500570"/>
            <a:ext cx="3070579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Subsistencia y RBC: </a:t>
            </a:r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Conclusiones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sz="27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Las PcD son afectadas por los mismos factores que causan pobreza en otras personas, pero con desventajas adicionales, como las dificultades en el acceso a la Educación, discriminación y concepciones erradas en relación a sus capacidades.</a:t>
            </a:r>
          </a:p>
          <a:p>
            <a:pPr algn="just"/>
            <a:r>
              <a:rPr lang="es-CL" sz="27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Motivando y facilitando el trabajo de las PcD es posible ayudar a las personas y sus familias a satisfacer las distintas necesidades y mejorar sus condiciones económicas y sociales.</a:t>
            </a:r>
          </a:p>
          <a:p>
            <a:pPr algn="just"/>
            <a:r>
              <a:rPr lang="es-CL" sz="27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Ofrecer oportunidades de subsistencia es uno de los factores claves para eliminar la pobreza.</a:t>
            </a:r>
          </a:p>
          <a:p>
            <a:pPr algn="just"/>
            <a:endParaRPr lang="es-CL" sz="2700" dirty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Conclusiones Generales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890690"/>
            <a:ext cx="8558242" cy="4967310"/>
          </a:xfrm>
        </p:spPr>
        <p:txBody>
          <a:bodyPr/>
          <a:lstStyle/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Las Guías de OMS para RBC 2012 constituyen una orientación sobre cómo desarrollar y fortalecer los programas de RBC.</a:t>
            </a:r>
          </a:p>
          <a:p>
            <a:pPr lvl="0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Apuntan a satisfacer las necesidades básicas y mejorar la calidad de vida de las PcD y sus familias facilitándoles el acceso a la salud, educación, subsistencia y a la sociedad en general.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Promueve la inclusión y participación de las PcD en los procesos de desarrollo y toma de decisiones.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 RBC es una práctica libre y creativa, por lo que las distintas estrategias destinadas a mejorar la calidad de vida de las personas en situación de discapacidad serán válidas.</a:t>
            </a:r>
          </a:p>
          <a:p>
            <a:pPr algn="just">
              <a:buNone/>
            </a:pPr>
            <a:endParaRPr lang="es-CL" sz="24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lvl="0" algn="just">
              <a:buNone/>
            </a:pPr>
            <a:endParaRPr lang="es-CL" sz="24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lvl="0" algn="just"/>
            <a:endParaRPr lang="es-CL" sz="24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lvl="0" algn="just"/>
            <a:endParaRPr lang="es-CL" sz="24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Discapacidad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Evolución histórica del concepto de Discapacidad</a:t>
            </a:r>
          </a:p>
          <a:p>
            <a:pPr algn="just"/>
            <a:endParaRPr lang="es-CL" sz="28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algn="just"/>
            <a:endParaRPr lang="es-CL" sz="28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algn="just"/>
            <a:endParaRPr lang="es-CL" sz="28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algn="just"/>
            <a:endParaRPr lang="es-CL" sz="28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algn="just"/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Definición actual: “la discapacidad resulta de la interacción entre las personas con deficiencias y las barreras de actitudes y ambientales que obstaculizan su participación plena y efectiva en la sociedad sobre una base de igualdad con otros” (CIDPD, 2006)</a:t>
            </a:r>
            <a:endParaRPr lang="es-CL" sz="2800" dirty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000100" y="2214554"/>
          <a:ext cx="692948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Epidemiología de la Discapacidad</a:t>
            </a:r>
            <a:endParaRPr lang="es-CL" sz="4000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10% aprox. de la población mundial vive con una discapacidad.</a:t>
            </a:r>
          </a:p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80% de las PcD viven en países en desarrollo.</a:t>
            </a:r>
          </a:p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15–20% de los pobres del mundo son PcD.</a:t>
            </a:r>
          </a:p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No hay servicios de rehabilitación disponibles para las PcD en 62 países.</a:t>
            </a:r>
          </a:p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Los niños con discapacidad son mucho menos propensos a asistir a la escuela en relación a los niños sin discapacidad.</a:t>
            </a:r>
          </a:p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Las PcD tienden a experimentar un alto desempleo y tener ingresos menores que las personas sin discapacidad.</a:t>
            </a:r>
          </a:p>
          <a:p>
            <a:pPr algn="just"/>
            <a:endParaRPr lang="es-CL" sz="2600" dirty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Hitos relevantes de la RBC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214282" y="18288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endParaRPr kumimoji="1" lang="es-CL" sz="24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7" name="6 Flecha a la derecha con muesca"/>
          <p:cNvSpPr/>
          <p:nvPr/>
        </p:nvSpPr>
        <p:spPr>
          <a:xfrm>
            <a:off x="457200" y="2857496"/>
            <a:ext cx="8686800" cy="2214578"/>
          </a:xfrm>
          <a:prstGeom prst="notchedRightArrow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8 Grupo"/>
          <p:cNvGrpSpPr/>
          <p:nvPr/>
        </p:nvGrpSpPr>
        <p:grpSpPr>
          <a:xfrm>
            <a:off x="500032" y="1857364"/>
            <a:ext cx="1612748" cy="2031688"/>
            <a:chOff x="214312" y="365751"/>
            <a:chExt cx="1612748" cy="2031688"/>
          </a:xfrm>
        </p:grpSpPr>
        <p:sp>
          <p:nvSpPr>
            <p:cNvPr id="31" name="30 Rectángulo"/>
            <p:cNvSpPr/>
            <p:nvPr/>
          </p:nvSpPr>
          <p:spPr>
            <a:xfrm>
              <a:off x="214312" y="385759"/>
              <a:ext cx="1469870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31 Rectángulo"/>
            <p:cNvSpPr/>
            <p:nvPr/>
          </p:nvSpPr>
          <p:spPr>
            <a:xfrm>
              <a:off x="357190" y="365751"/>
              <a:ext cx="1469870" cy="2011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b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OMS Declaración Alma Ata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1978  </a:t>
              </a:r>
              <a:endParaRPr lang="es-CL" sz="18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" name="9 Elipse"/>
          <p:cNvSpPr/>
          <p:nvPr/>
        </p:nvSpPr>
        <p:spPr>
          <a:xfrm>
            <a:off x="1214414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10 Grupo"/>
          <p:cNvGrpSpPr/>
          <p:nvPr/>
        </p:nvGrpSpPr>
        <p:grpSpPr>
          <a:xfrm>
            <a:off x="2500298" y="2214554"/>
            <a:ext cx="1643073" cy="2051694"/>
            <a:chOff x="1571637" y="2600337"/>
            <a:chExt cx="1274483" cy="2011680"/>
          </a:xfrm>
        </p:grpSpPr>
        <p:sp>
          <p:nvSpPr>
            <p:cNvPr id="29" name="28 Rectángulo"/>
            <p:cNvSpPr/>
            <p:nvPr/>
          </p:nvSpPr>
          <p:spPr>
            <a:xfrm>
              <a:off x="1571637" y="2600337"/>
              <a:ext cx="1026007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29 Rectángulo"/>
            <p:cNvSpPr/>
            <p:nvPr/>
          </p:nvSpPr>
          <p:spPr>
            <a:xfrm>
              <a:off x="1571637" y="2600337"/>
              <a:ext cx="1274483" cy="2011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Posición </a:t>
              </a: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conjunta OMS-UNESCO-OIT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1994</a:t>
              </a:r>
            </a:p>
          </p:txBody>
        </p:sp>
      </p:grpSp>
      <p:sp>
        <p:nvSpPr>
          <p:cNvPr id="12" name="11 Elipse"/>
          <p:cNvSpPr/>
          <p:nvPr/>
        </p:nvSpPr>
        <p:spPr>
          <a:xfrm>
            <a:off x="3071802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12 Grupo"/>
          <p:cNvGrpSpPr/>
          <p:nvPr/>
        </p:nvGrpSpPr>
        <p:grpSpPr>
          <a:xfrm>
            <a:off x="1571604" y="2000240"/>
            <a:ext cx="4400365" cy="2044222"/>
            <a:chOff x="2536623" y="496087"/>
            <a:chExt cx="3561934" cy="2044222"/>
          </a:xfrm>
        </p:grpSpPr>
        <p:sp>
          <p:nvSpPr>
            <p:cNvPr id="27" name="26 Rectángulo"/>
            <p:cNvSpPr/>
            <p:nvPr/>
          </p:nvSpPr>
          <p:spPr>
            <a:xfrm>
              <a:off x="2536623" y="528629"/>
              <a:ext cx="1364530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4734027" y="496087"/>
              <a:ext cx="1364530" cy="2011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b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Consulta Internacional para revisar RBC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  <a:cs typeface="Narkisim" pitchFamily="34" charset="-79"/>
                </a:rPr>
                <a:t>2003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3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" name="13 Elipse"/>
          <p:cNvSpPr/>
          <p:nvPr/>
        </p:nvSpPr>
        <p:spPr>
          <a:xfrm>
            <a:off x="4929190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14 Grupo"/>
          <p:cNvGrpSpPr/>
          <p:nvPr/>
        </p:nvGrpSpPr>
        <p:grpSpPr>
          <a:xfrm>
            <a:off x="4143372" y="4071942"/>
            <a:ext cx="2941413" cy="2071702"/>
            <a:chOff x="3916635" y="2580329"/>
            <a:chExt cx="2941413" cy="2071702"/>
          </a:xfrm>
        </p:grpSpPr>
        <p:sp>
          <p:nvSpPr>
            <p:cNvPr id="25" name="24 Rectángulo"/>
            <p:cNvSpPr/>
            <p:nvPr/>
          </p:nvSpPr>
          <p:spPr>
            <a:xfrm>
              <a:off x="3916635" y="2600337"/>
              <a:ext cx="1466193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25 Rectángulo"/>
            <p:cNvSpPr/>
            <p:nvPr/>
          </p:nvSpPr>
          <p:spPr>
            <a:xfrm>
              <a:off x="5000660" y="2580329"/>
              <a:ext cx="1857388" cy="2071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2004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2° Posición conjunta OIT, UNESCO y OMS</a:t>
              </a:r>
              <a:endParaRPr lang="es-CL" sz="18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" name="15 Elipse"/>
          <p:cNvSpPr/>
          <p:nvPr/>
        </p:nvSpPr>
        <p:spPr>
          <a:xfrm>
            <a:off x="5786446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16 Grupo"/>
          <p:cNvGrpSpPr/>
          <p:nvPr/>
        </p:nvGrpSpPr>
        <p:grpSpPr>
          <a:xfrm>
            <a:off x="5715009" y="1877372"/>
            <a:ext cx="1740546" cy="2277424"/>
            <a:chOff x="5429289" y="385759"/>
            <a:chExt cx="1740546" cy="2277424"/>
          </a:xfrm>
        </p:grpSpPr>
        <p:sp>
          <p:nvSpPr>
            <p:cNvPr id="23" name="22 Rectángulo"/>
            <p:cNvSpPr/>
            <p:nvPr/>
          </p:nvSpPr>
          <p:spPr>
            <a:xfrm>
              <a:off x="5429289" y="385759"/>
              <a:ext cx="1311919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36 Rectángulo"/>
            <p:cNvSpPr/>
            <p:nvPr/>
          </p:nvSpPr>
          <p:spPr>
            <a:xfrm>
              <a:off x="5857916" y="651503"/>
              <a:ext cx="1311919" cy="2011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b" anchorCtr="0">
              <a:noAutofit/>
            </a:bodyPr>
            <a:lstStyle/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lain" startAt="2006"/>
              </a:pPr>
              <a:endParaRPr lang="es-CL" sz="18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endParaRP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lain" startAt="2006"/>
              </a:pPr>
              <a:endParaRPr lang="es-CL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endParaRP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lain" startAt="2006"/>
              </a:pPr>
              <a:endParaRPr lang="es-CL" sz="18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endParaRP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lain" startAt="2006"/>
              </a:pPr>
              <a:endParaRPr lang="es-CL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endParaRP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lain" startAt="2006"/>
              </a:pPr>
              <a:endParaRPr lang="es-CL" sz="18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endParaRP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CIDPD</a:t>
              </a:r>
            </a:p>
            <a:p>
              <a:pPr marL="34290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 ONU</a:t>
              </a:r>
            </a:p>
            <a:p>
              <a:pPr marL="34290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2006</a:t>
              </a: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8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7086191" y="4091950"/>
            <a:ext cx="1048523" cy="1435937"/>
            <a:chOff x="6800471" y="2600337"/>
            <a:chExt cx="1048523" cy="1435937"/>
          </a:xfrm>
        </p:grpSpPr>
        <p:sp>
          <p:nvSpPr>
            <p:cNvPr id="21" name="20 Rectángulo"/>
            <p:cNvSpPr/>
            <p:nvPr/>
          </p:nvSpPr>
          <p:spPr>
            <a:xfrm>
              <a:off x="6800471" y="2600337"/>
              <a:ext cx="1048523" cy="143593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6800471" y="2600337"/>
              <a:ext cx="1048523" cy="1435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2012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Guías para la RBC </a:t>
              </a:r>
              <a:endParaRPr lang="es-CL" sz="18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0" name="19 Elipse"/>
          <p:cNvSpPr/>
          <p:nvPr/>
        </p:nvSpPr>
        <p:spPr>
          <a:xfrm>
            <a:off x="7335808" y="3734756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32 Elipse"/>
          <p:cNvSpPr/>
          <p:nvPr/>
        </p:nvSpPr>
        <p:spPr>
          <a:xfrm>
            <a:off x="2071670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4" name="33 Grupo"/>
          <p:cNvGrpSpPr/>
          <p:nvPr/>
        </p:nvGrpSpPr>
        <p:grpSpPr>
          <a:xfrm>
            <a:off x="1142976" y="4143380"/>
            <a:ext cx="1857388" cy="2020230"/>
            <a:chOff x="1571637" y="2591787"/>
            <a:chExt cx="1857388" cy="2020230"/>
          </a:xfrm>
        </p:grpSpPr>
        <p:sp>
          <p:nvSpPr>
            <p:cNvPr id="35" name="34 Rectángulo"/>
            <p:cNvSpPr/>
            <p:nvPr/>
          </p:nvSpPr>
          <p:spPr>
            <a:xfrm>
              <a:off x="1571637" y="2600337"/>
              <a:ext cx="1026007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35 Rectángulo"/>
            <p:cNvSpPr/>
            <p:nvPr/>
          </p:nvSpPr>
          <p:spPr>
            <a:xfrm>
              <a:off x="2313947" y="2591787"/>
              <a:ext cx="1115078" cy="1357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1981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Manual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RBC</a:t>
              </a:r>
              <a:endParaRPr lang="es-CL" sz="18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8" name="37 Elipse"/>
          <p:cNvSpPr/>
          <p:nvPr/>
        </p:nvSpPr>
        <p:spPr>
          <a:xfrm>
            <a:off x="6572264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38 Elipse"/>
          <p:cNvSpPr/>
          <p:nvPr/>
        </p:nvSpPr>
        <p:spPr>
          <a:xfrm>
            <a:off x="4000496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40 Rectángulo"/>
          <p:cNvSpPr/>
          <p:nvPr/>
        </p:nvSpPr>
        <p:spPr>
          <a:xfrm>
            <a:off x="3428992" y="4143380"/>
            <a:ext cx="1677649" cy="23574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rPr>
              <a:t>2002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rPr>
              <a:t>Reedición de Manual de RBC “Cuadernos de  Capacitación Comunitaria para PcD y sus familias” 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200" kern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772816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s-CL" sz="2800" i="1" kern="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“La rehabilitación basada en la comunidad (RBC) promueve la colaboración entre los dirigentes comunitarios, las personas con discapacidad, sus familias y otros ciudadanos involucrados para ofrecer igualdad de oportunidades a todas las personas con discapacidad en la comunidad. </a:t>
            </a:r>
          </a:p>
          <a:p>
            <a:pPr algn="ctr"/>
            <a:endParaRPr kumimoji="1" lang="es-CL" sz="2800" i="1" kern="0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kumimoji="1" lang="es-CL" sz="2800" i="1" kern="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 estrategia RBC, iniciada hace más de 30 años, sigue promoviendo los derechos y la participación de las personas con discapacidad y fortaleciendo el papel de sus organizaciones (OPD) en el mundo”.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381000" y="3048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s-CL" sz="4400" b="1" i="0" u="none" strike="noStrike" kern="0" cap="none" spc="0" normalizeH="0" baseline="0" noProof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PhagsPa" pitchFamily="34" charset="0"/>
                <a:ea typeface="+mj-ea"/>
                <a:cs typeface="+mj-cs"/>
              </a:rPr>
              <a:t>Rehabilitación Basada en la Comunidad</a:t>
            </a:r>
            <a:endParaRPr kumimoji="1" lang="es-CL" sz="44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PhagsP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Rehabilitación Basada en la Comunidad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endParaRPr kumimoji="1" lang="es-CL" sz="24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214282" y="1357298"/>
            <a:ext cx="847251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</a:pP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es-CL" sz="2800" kern="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 RBC es una estrategia de desarrollo comunitario para: la rehabilitación, </a:t>
            </a:r>
            <a:r>
              <a:rPr lang="es-CL" sz="2800" b="1" dirty="0" smtClean="0"/>
              <a:t>la reducción de la pobreza, </a:t>
            </a:r>
            <a:r>
              <a:rPr kumimoji="1" lang="es-CL" sz="2800" kern="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 igualdad de oportunidades y la integración social de todas las PcD </a:t>
            </a:r>
            <a:r>
              <a:rPr kumimoji="1" lang="es-CL" sz="2400" kern="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(OIT – UNESCO - OMS, 2004).</a:t>
            </a: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es-CL" sz="2800" kern="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PRINCIPIOS: basados en la Convención Internacional sobre los Derechos de las Personas con Discapacidad:</a:t>
            </a: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es-CL" sz="2400" kern="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Respeto por la dignidad, autonomía, libertad de elección e independencia de las personas.</a:t>
            </a: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es-CL" sz="2400" kern="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No discriminación.</a:t>
            </a: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es-CL" sz="2400" kern="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Participación plena y efectiva e inclusión en la sociedad.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endParaRPr kumimoji="1" lang="es-CL" sz="28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Matriz RBC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57158" y="1785926"/>
            <a:ext cx="4643470" cy="5072074"/>
          </a:xfrm>
        </p:spPr>
        <p:txBody>
          <a:bodyPr/>
          <a:lstStyle/>
          <a:p>
            <a:pPr lvl="0" algn="just">
              <a:defRPr/>
            </a:pPr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Enfoque RBC (2004):</a:t>
            </a:r>
          </a:p>
          <a:p>
            <a:pPr marL="800100" lvl="1" indent="-342900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Enfoque multisectorial:</a:t>
            </a:r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  <a:sym typeface="Wingdings" pitchFamily="2" charset="2"/>
              </a:rPr>
              <a:t> formación de alianzas.</a:t>
            </a:r>
            <a:endParaRPr lang="es-CL" sz="2400" dirty="0" smtClean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marL="800100" lvl="1" indent="-342900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Sectores claves del desarrollo.</a:t>
            </a:r>
          </a:p>
          <a:p>
            <a:pPr marL="800100" lvl="1" indent="-342900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Objetivo: Asegurar que las PcD y sus familias tengan acceso a los beneficios de los distintos sectores.</a:t>
            </a:r>
          </a:p>
          <a:p>
            <a:pPr marL="800100" lvl="1" indent="-342900" algn="just">
              <a:buNone/>
            </a:pPr>
            <a:endParaRPr lang="es-CL" sz="1800" dirty="0" smtClean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marL="800100" lvl="1" indent="-342900" algn="just">
              <a:buNone/>
            </a:pPr>
            <a:r>
              <a:rPr lang="es-CL" sz="18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(Fuente: Posición Conjunta OMS, OIT, UNESCO 2004)</a:t>
            </a:r>
          </a:p>
          <a:p>
            <a:endParaRPr lang="es-CL" dirty="0"/>
          </a:p>
        </p:txBody>
      </p:sp>
      <p:pic>
        <p:nvPicPr>
          <p:cNvPr id="20482" name="Picture 2" descr="http://www.andi.com.co/Archivos/image/IMAGENES%20BARRANQUILLA/BOLETIN%20PRIMER%20TRIMESTRE%202011/Comit%C3%A9%20Salud%20Ocupacional1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7426" t="2475" r="5940" b="8415"/>
          <a:stretch>
            <a:fillRect/>
          </a:stretch>
        </p:blipFill>
        <p:spPr bwMode="auto">
          <a:xfrm>
            <a:off x="5857884" y="2357430"/>
            <a:ext cx="2500330" cy="2571768"/>
          </a:xfrm>
          <a:prstGeom prst="ellipse">
            <a:avLst/>
          </a:prstGeom>
          <a:ln w="285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Matriz RBC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8 Conector recto de flecha"/>
          <p:cNvCxnSpPr/>
          <p:nvPr/>
        </p:nvCxnSpPr>
        <p:spPr bwMode="auto">
          <a:xfrm>
            <a:off x="1785918" y="2071678"/>
            <a:ext cx="357190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3" name="12 Conector recto de flecha"/>
          <p:cNvCxnSpPr/>
          <p:nvPr/>
        </p:nvCxnSpPr>
        <p:spPr bwMode="auto">
          <a:xfrm>
            <a:off x="5214942" y="2071678"/>
            <a:ext cx="428628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14 Conector recto de flecha"/>
          <p:cNvCxnSpPr/>
          <p:nvPr/>
        </p:nvCxnSpPr>
        <p:spPr bwMode="auto">
          <a:xfrm>
            <a:off x="7000892" y="2071678"/>
            <a:ext cx="357190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6" name="15 Conector recto de flecha"/>
          <p:cNvCxnSpPr/>
          <p:nvPr/>
        </p:nvCxnSpPr>
        <p:spPr bwMode="auto">
          <a:xfrm>
            <a:off x="3500430" y="2071678"/>
            <a:ext cx="428628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7">
  <a:themeElements>
    <a:clrScheme name="Tema de Offic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Tema7</Template>
  <TotalTime>1618</TotalTime>
  <Words>1916</Words>
  <Application>Microsoft Office PowerPoint</Application>
  <PresentationFormat>Presentación en pantalla (4:3)</PresentationFormat>
  <Paragraphs>329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Calibri</vt:lpstr>
      <vt:lpstr>Candara</vt:lpstr>
      <vt:lpstr>Microsoft PhagsPa</vt:lpstr>
      <vt:lpstr>Narkisim</vt:lpstr>
      <vt:lpstr>Wingdings</vt:lpstr>
      <vt:lpstr>Tema7</vt:lpstr>
      <vt:lpstr>Presentación de PowerPoint</vt:lpstr>
      <vt:lpstr>Guías para la RBC 2012</vt:lpstr>
      <vt:lpstr>Discapacidad</vt:lpstr>
      <vt:lpstr>Epidemiología de la Discapacidad</vt:lpstr>
      <vt:lpstr>Hitos relevantes de la RBC</vt:lpstr>
      <vt:lpstr>Presentación de PowerPoint</vt:lpstr>
      <vt:lpstr>Rehabilitación Basada en la Comunidad</vt:lpstr>
      <vt:lpstr>Matriz RBC</vt:lpstr>
      <vt:lpstr>Matriz RBC</vt:lpstr>
      <vt:lpstr>Matriz RBC</vt:lpstr>
      <vt:lpstr>Componente  SUBSISTENCIA</vt:lpstr>
      <vt:lpstr>Componente  SUBSISTENCIA</vt:lpstr>
      <vt:lpstr>RBC y Subsistencia</vt:lpstr>
      <vt:lpstr>Desarrollo de Destrezas</vt:lpstr>
      <vt:lpstr> Caso Ejemplo:  La búsqueda de una vocación</vt:lpstr>
      <vt:lpstr>Trabajo por Cuenta Propia</vt:lpstr>
      <vt:lpstr>Caso Ejemplo:  Una empresa con éxito</vt:lpstr>
      <vt:lpstr>Trabajo Remunerado</vt:lpstr>
      <vt:lpstr>Caso Ejemplo:  La Abogada Irene</vt:lpstr>
      <vt:lpstr>Servicios Financieros</vt:lpstr>
      <vt:lpstr>Caso Ejemplo: Uniéndonos para el ahorro colectivo  </vt:lpstr>
      <vt:lpstr>Protección Social</vt:lpstr>
      <vt:lpstr>Caso Ejemplo: Ayudando a las madres a inscribir a sus hijos en los programas de salud  </vt:lpstr>
      <vt:lpstr>Subsistencia y RBC: Conclusiones</vt:lpstr>
      <vt:lpstr>Conclusiones Generales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Guías para la RBC</dc:title>
  <dc:creator>hpnew</dc:creator>
  <cp:lastModifiedBy>Eladio Recabarren</cp:lastModifiedBy>
  <cp:revision>282</cp:revision>
  <dcterms:created xsi:type="dcterms:W3CDTF">2013-01-03T15:01:01Z</dcterms:created>
  <dcterms:modified xsi:type="dcterms:W3CDTF">2013-10-21T15:31:49Z</dcterms:modified>
</cp:coreProperties>
</file>